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1" r:id="rId8"/>
    <p:sldId id="259" r:id="rId9"/>
    <p:sldId id="263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92D4FC-2949-4B69-9277-AC1D8767A145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E147CE3-BE40-4054-B688-E79CE97B4E6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z7T4aux35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GRIGOR VITEZ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PJESME</a:t>
            </a:r>
          </a:p>
        </p:txBody>
      </p:sp>
    </p:spTree>
    <p:extLst>
      <p:ext uri="{BB962C8B-B14F-4D97-AF65-F5344CB8AC3E}">
        <p14:creationId xmlns:p14="http://schemas.microsoft.com/office/powerpoint/2010/main" val="187675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24CC7DE-802F-A51E-601C-7F4019A52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8187" y="5661248"/>
            <a:ext cx="7567625" cy="576063"/>
          </a:xfrm>
        </p:spPr>
        <p:txBody>
          <a:bodyPr/>
          <a:lstStyle/>
          <a:p>
            <a:r>
              <a:rPr lang="hr-HR" dirty="0"/>
              <a:t>Radionicu pripremila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294910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99592" y="5445224"/>
            <a:ext cx="7408333" cy="681525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https://www.youtube.com/watch?v=z7T4aux35Vg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GRIGOR VITEZ</a:t>
            </a:r>
            <a:br>
              <a:rPr lang="hr-HR" dirty="0"/>
            </a:br>
            <a:r>
              <a:rPr lang="hr-HR" dirty="0"/>
              <a:t>1911.-1966.</a:t>
            </a:r>
          </a:p>
        </p:txBody>
      </p:sp>
      <p:pic>
        <p:nvPicPr>
          <p:cNvPr id="1026" name="Picture 2" descr="C:\Users\os_podgor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76364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83" y="1988840"/>
            <a:ext cx="2943873" cy="3672408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GRIGOR VITEZ: PJESME</a:t>
            </a:r>
          </a:p>
        </p:txBody>
      </p:sp>
      <p:pic>
        <p:nvPicPr>
          <p:cNvPr id="2050" name="Picture 2" descr="C:\Users\os_podgora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58225"/>
            <a:ext cx="2736304" cy="385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s_podgora\Desktop\nevidljive-ptice-grigor-vitez-slika-2697284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3" b="8309"/>
          <a:stretch/>
        </p:blipFill>
        <p:spPr bwMode="auto">
          <a:xfrm>
            <a:off x="6162217" y="2717025"/>
            <a:ext cx="2730263" cy="38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0CD54-238D-116D-3C7C-BB173FD6D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RADIONICE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9E7763-D324-CBFF-5A74-32BA32A74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3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Krasnoslovi</a:t>
            </a:r>
            <a:r>
              <a:rPr lang="hr-HR" dirty="0"/>
              <a:t> odabranih pjesama</a:t>
            </a:r>
          </a:p>
          <a:p>
            <a:pPr lvl="1"/>
            <a:r>
              <a:rPr lang="hr-HR" dirty="0"/>
              <a:t>govorne vrednote:</a:t>
            </a:r>
          </a:p>
          <a:p>
            <a:pPr lvl="2"/>
            <a:r>
              <a:rPr lang="hr-HR" dirty="0"/>
              <a:t>ton – podizanje i spuštanje glasa</a:t>
            </a:r>
          </a:p>
          <a:p>
            <a:pPr lvl="2"/>
            <a:r>
              <a:rPr lang="hr-HR" dirty="0"/>
              <a:t>isticanje</a:t>
            </a:r>
          </a:p>
          <a:p>
            <a:pPr lvl="2"/>
            <a:r>
              <a:rPr lang="hr-HR" dirty="0"/>
              <a:t>brzina (sporo, umjereno, brzo)</a:t>
            </a:r>
          </a:p>
          <a:p>
            <a:pPr lvl="2"/>
            <a:r>
              <a:rPr lang="hr-HR" dirty="0"/>
              <a:t>stanka (kraći ili duži prekid)</a:t>
            </a:r>
          </a:p>
          <a:p>
            <a:pPr lvl="2"/>
            <a:r>
              <a:rPr lang="hr-HR" dirty="0"/>
              <a:t>izgovor glasova – naglašavanje</a:t>
            </a:r>
          </a:p>
          <a:p>
            <a:pPr lvl="2"/>
            <a:r>
              <a:rPr lang="hr-HR" dirty="0"/>
              <a:t>Boja, visina i jačina glasa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SAT POEZIJE</a:t>
            </a:r>
          </a:p>
        </p:txBody>
      </p:sp>
    </p:spTree>
    <p:extLst>
      <p:ext uri="{BB962C8B-B14F-4D97-AF65-F5344CB8AC3E}">
        <p14:creationId xmlns:p14="http://schemas.microsoft.com/office/powerpoint/2010/main" val="324782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stih (vezani/slobodan)</a:t>
            </a:r>
          </a:p>
          <a:p>
            <a:r>
              <a:rPr lang="hr-HR" dirty="0"/>
              <a:t>rima (parna, unakrsna, obgrljena, isprekidana)</a:t>
            </a:r>
          </a:p>
          <a:p>
            <a:r>
              <a:rPr lang="hr-HR" dirty="0"/>
              <a:t>strofa </a:t>
            </a:r>
          </a:p>
          <a:p>
            <a:r>
              <a:rPr lang="hr-HR" dirty="0"/>
              <a:t>personifikacija, onomatopeja, epiteti</a:t>
            </a:r>
          </a:p>
          <a:p>
            <a:r>
              <a:rPr lang="hr-HR" dirty="0"/>
              <a:t>slikovitost - pjesničke slike doživljavamo osjetilima:</a:t>
            </a:r>
          </a:p>
          <a:p>
            <a:pPr lvl="1"/>
            <a:r>
              <a:rPr lang="hr-HR" dirty="0"/>
              <a:t>sluha </a:t>
            </a:r>
          </a:p>
          <a:p>
            <a:pPr lvl="1"/>
            <a:r>
              <a:rPr lang="hr-HR" dirty="0"/>
              <a:t>vida </a:t>
            </a:r>
          </a:p>
          <a:p>
            <a:pPr lvl="1"/>
            <a:r>
              <a:rPr lang="hr-HR" dirty="0"/>
              <a:t>dodira  </a:t>
            </a:r>
          </a:p>
          <a:p>
            <a:pPr lvl="1"/>
            <a:r>
              <a:rPr lang="hr-HR" dirty="0"/>
              <a:t>okusa </a:t>
            </a:r>
          </a:p>
          <a:p>
            <a:pPr lvl="1"/>
            <a:r>
              <a:rPr lang="hr-HR" dirty="0"/>
              <a:t>mirisa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18464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Odabranoj pjesmi odredi:</a:t>
            </a:r>
          </a:p>
        </p:txBody>
      </p:sp>
    </p:spTree>
    <p:extLst>
      <p:ext uri="{BB962C8B-B14F-4D97-AF65-F5344CB8AC3E}">
        <p14:creationId xmlns:p14="http://schemas.microsoft.com/office/powerpoint/2010/main" val="290007750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Dramske igre</a:t>
            </a: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251520" y="2060848"/>
            <a:ext cx="4320480" cy="1080120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Čitanje po uputama: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4"/>
          </p:nvPr>
        </p:nvSpPr>
        <p:spPr>
          <a:xfrm>
            <a:off x="1115616" y="2996952"/>
            <a:ext cx="2880320" cy="2952328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lvl="1"/>
            <a:r>
              <a:rPr lang="hr-HR" sz="2000" b="1" dirty="0"/>
              <a:t>ljutito,</a:t>
            </a:r>
          </a:p>
          <a:p>
            <a:pPr lvl="1"/>
            <a:r>
              <a:rPr lang="hr-HR" sz="2000" b="1" dirty="0"/>
              <a:t>smiješno,</a:t>
            </a:r>
          </a:p>
          <a:p>
            <a:pPr lvl="1"/>
            <a:r>
              <a:rPr lang="hr-HR" sz="2000" b="1" dirty="0"/>
              <a:t>glasno, </a:t>
            </a:r>
          </a:p>
          <a:p>
            <a:pPr lvl="1"/>
            <a:r>
              <a:rPr lang="hr-HR" sz="2000" b="1" dirty="0"/>
              <a:t>tiho,</a:t>
            </a:r>
          </a:p>
          <a:p>
            <a:pPr lvl="1"/>
            <a:r>
              <a:rPr lang="hr-HR" sz="2000" b="1" dirty="0"/>
              <a:t>plačljivo.	</a:t>
            </a:r>
            <a:r>
              <a:rPr lang="hr-H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4565371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LIKOVNA RADIONICA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77332" y="2780928"/>
            <a:ext cx="6991012" cy="3345235"/>
          </a:xfrm>
        </p:spPr>
        <p:txBody>
          <a:bodyPr/>
          <a:lstStyle/>
          <a:p>
            <a:r>
              <a:rPr lang="hr-HR" dirty="0"/>
              <a:t>POEZIJA U STRIPU</a:t>
            </a:r>
          </a:p>
          <a:p>
            <a:pPr lvl="1"/>
            <a:r>
              <a:rPr lang="hr-HR" dirty="0"/>
              <a:t>Oslikaj svaku strofu odabrane/zadane pjesme.</a:t>
            </a:r>
          </a:p>
          <a:p>
            <a:pPr marL="301943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053256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IZLOŽBA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Poezija u stripu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Izložba učeničkih radova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665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</TotalTime>
  <Words>152</Words>
  <Application>Microsoft Office PowerPoint</Application>
  <PresentationFormat>Prikaz na zaslonu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Candara</vt:lpstr>
      <vt:lpstr>Symbol</vt:lpstr>
      <vt:lpstr>Valni oblik</vt:lpstr>
      <vt:lpstr>GRIGOR VITEZ</vt:lpstr>
      <vt:lpstr>GRIGOR VITEZ 1911.-1966.</vt:lpstr>
      <vt:lpstr>GRIGOR VITEZ: PJESME</vt:lpstr>
      <vt:lpstr>RADIONICE</vt:lpstr>
      <vt:lpstr>SAT POEZIJE</vt:lpstr>
      <vt:lpstr>Odabranoj pjesmi odredi:</vt:lpstr>
      <vt:lpstr>Dramske igre</vt:lpstr>
      <vt:lpstr>LIKOVNA RADIONICA</vt:lpstr>
      <vt:lpstr>IZLOŽBA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GRIGOR VITEZ</dc:title>
  <dc:creator>os_podgora</dc:creator>
  <cp:lastModifiedBy>Vanja Selak</cp:lastModifiedBy>
  <cp:revision>6</cp:revision>
  <dcterms:created xsi:type="dcterms:W3CDTF">2016-09-19T11:51:35Z</dcterms:created>
  <dcterms:modified xsi:type="dcterms:W3CDTF">2023-10-03T07:03:51Z</dcterms:modified>
</cp:coreProperties>
</file>