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63" r:id="rId5"/>
    <p:sldId id="264" r:id="rId6"/>
    <p:sldId id="266" r:id="rId7"/>
    <p:sldId id="261" r:id="rId8"/>
    <p:sldId id="257" r:id="rId9"/>
    <p:sldId id="260" r:id="rId10"/>
    <p:sldId id="258" r:id="rId11"/>
    <p:sldId id="259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1533D-C2E1-4296-804E-BA7902ABDA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8C54B99-A439-45D8-8274-E1298C097FAA}">
      <dgm:prSet phldrT="[Tekst]"/>
      <dgm:spPr/>
      <dgm:t>
        <a:bodyPr/>
        <a:lstStyle/>
        <a:p>
          <a:r>
            <a:rPr lang="hr-HR" dirty="0"/>
            <a:t>Životopis je kratak tekst u kojemu se pregledno iznose najvažniji podatci o životu osobe koja ga piše:</a:t>
          </a:r>
        </a:p>
      </dgm:t>
    </dgm:pt>
    <dgm:pt modelId="{84E94C76-7416-4345-B502-A2F06F800B29}" type="parTrans" cxnId="{101314C0-4C64-476A-B46C-393C584B5816}">
      <dgm:prSet/>
      <dgm:spPr/>
      <dgm:t>
        <a:bodyPr/>
        <a:lstStyle/>
        <a:p>
          <a:endParaRPr lang="hr-HR"/>
        </a:p>
      </dgm:t>
    </dgm:pt>
    <dgm:pt modelId="{EC440E04-7FAA-40C3-B3AA-ABA4AF2691A9}" type="sibTrans" cxnId="{101314C0-4C64-476A-B46C-393C584B5816}">
      <dgm:prSet/>
      <dgm:spPr/>
      <dgm:t>
        <a:bodyPr/>
        <a:lstStyle/>
        <a:p>
          <a:endParaRPr lang="hr-HR"/>
        </a:p>
      </dgm:t>
    </dgm:pt>
    <dgm:pt modelId="{81D945B7-C6F6-4EAD-A0B8-46039E89D587}">
      <dgm:prSet phldrT="[Tekst]"/>
      <dgm:spPr/>
      <dgm:t>
        <a:bodyPr/>
        <a:lstStyle/>
        <a:p>
          <a:r>
            <a:rPr lang="hr-HR" dirty="0"/>
            <a:t>rođenje</a:t>
          </a:r>
        </a:p>
      </dgm:t>
    </dgm:pt>
    <dgm:pt modelId="{E58B1270-77CC-4415-B8AC-AA4029655D96}" type="parTrans" cxnId="{06D52761-94BF-4A2D-83A1-99633BE11653}">
      <dgm:prSet/>
      <dgm:spPr/>
      <dgm:t>
        <a:bodyPr/>
        <a:lstStyle/>
        <a:p>
          <a:endParaRPr lang="hr-HR"/>
        </a:p>
      </dgm:t>
    </dgm:pt>
    <dgm:pt modelId="{B386C7F2-0B25-4266-A831-E1F3CAC3A0E2}" type="sibTrans" cxnId="{06D52761-94BF-4A2D-83A1-99633BE11653}">
      <dgm:prSet/>
      <dgm:spPr/>
      <dgm:t>
        <a:bodyPr/>
        <a:lstStyle/>
        <a:p>
          <a:endParaRPr lang="hr-HR"/>
        </a:p>
      </dgm:t>
    </dgm:pt>
    <dgm:pt modelId="{D7C1F9DA-37CF-4C9C-B896-C908ECECA34E}">
      <dgm:prSet phldrT="[Tekst]"/>
      <dgm:spPr/>
      <dgm:t>
        <a:bodyPr/>
        <a:lstStyle/>
        <a:p>
          <a:r>
            <a:rPr lang="hr-HR" dirty="0"/>
            <a:t>adresa</a:t>
          </a:r>
        </a:p>
      </dgm:t>
    </dgm:pt>
    <dgm:pt modelId="{4E84A6DB-5A62-4C8D-9715-4C33F4E65CF6}" type="parTrans" cxnId="{C8692E62-F7B6-4908-86EE-AAAE0BB30CED}">
      <dgm:prSet/>
      <dgm:spPr/>
      <dgm:t>
        <a:bodyPr/>
        <a:lstStyle/>
        <a:p>
          <a:endParaRPr lang="hr-HR"/>
        </a:p>
      </dgm:t>
    </dgm:pt>
    <dgm:pt modelId="{79847EEF-90D7-4D79-8BAC-8B283A6076E6}" type="sibTrans" cxnId="{C8692E62-F7B6-4908-86EE-AAAE0BB30CED}">
      <dgm:prSet/>
      <dgm:spPr/>
      <dgm:t>
        <a:bodyPr/>
        <a:lstStyle/>
        <a:p>
          <a:endParaRPr lang="hr-HR"/>
        </a:p>
      </dgm:t>
    </dgm:pt>
    <dgm:pt modelId="{A4D00186-B5A7-4BD7-B0E4-76C68252D36D}">
      <dgm:prSet phldrT="[Tekst]"/>
      <dgm:spPr/>
      <dgm:t>
        <a:bodyPr/>
        <a:lstStyle/>
        <a:p>
          <a:r>
            <a:rPr lang="hr-HR" dirty="0"/>
            <a:t>obrazovanje</a:t>
          </a:r>
        </a:p>
      </dgm:t>
    </dgm:pt>
    <dgm:pt modelId="{C3AFA375-8F40-49D1-B23C-86A7C618B603}" type="parTrans" cxnId="{CF132B7B-2E48-4952-90D4-D7AD16C0281D}">
      <dgm:prSet/>
      <dgm:spPr/>
      <dgm:t>
        <a:bodyPr/>
        <a:lstStyle/>
        <a:p>
          <a:endParaRPr lang="hr-HR"/>
        </a:p>
      </dgm:t>
    </dgm:pt>
    <dgm:pt modelId="{5C9DDB4E-E018-4609-9192-AB13336F03FE}" type="sibTrans" cxnId="{CF132B7B-2E48-4952-90D4-D7AD16C0281D}">
      <dgm:prSet/>
      <dgm:spPr/>
      <dgm:t>
        <a:bodyPr/>
        <a:lstStyle/>
        <a:p>
          <a:endParaRPr lang="hr-HR"/>
        </a:p>
      </dgm:t>
    </dgm:pt>
    <dgm:pt modelId="{A02C7F0D-9AD1-4109-A485-0DEAEF81C5BA}">
      <dgm:prSet phldrT="[Tekst]"/>
      <dgm:spPr/>
      <dgm:t>
        <a:bodyPr/>
        <a:lstStyle/>
        <a:p>
          <a:r>
            <a:rPr lang="hr-HR" dirty="0"/>
            <a:t>radno iskustvo</a:t>
          </a:r>
        </a:p>
      </dgm:t>
    </dgm:pt>
    <dgm:pt modelId="{0FAFF089-88CD-4E37-8176-44DEBB638374}" type="parTrans" cxnId="{6745CC5F-D9E3-4CAD-A6DA-58533BFF58E3}">
      <dgm:prSet/>
      <dgm:spPr/>
      <dgm:t>
        <a:bodyPr/>
        <a:lstStyle/>
        <a:p>
          <a:endParaRPr lang="hr-HR"/>
        </a:p>
      </dgm:t>
    </dgm:pt>
    <dgm:pt modelId="{0A10DA55-D2BD-4DE0-AD36-FC80A2631670}" type="sibTrans" cxnId="{6745CC5F-D9E3-4CAD-A6DA-58533BFF58E3}">
      <dgm:prSet/>
      <dgm:spPr/>
      <dgm:t>
        <a:bodyPr/>
        <a:lstStyle/>
        <a:p>
          <a:endParaRPr lang="hr-HR"/>
        </a:p>
      </dgm:t>
    </dgm:pt>
    <dgm:pt modelId="{E309CD90-9FA7-4EA4-B804-CD016242CEEA}">
      <dgm:prSet phldrT="[Tekst]"/>
      <dgm:spPr/>
      <dgm:t>
        <a:bodyPr/>
        <a:lstStyle/>
        <a:p>
          <a:r>
            <a:rPr lang="hr-HR" dirty="0"/>
            <a:t>priznanja</a:t>
          </a:r>
        </a:p>
      </dgm:t>
    </dgm:pt>
    <dgm:pt modelId="{0737B54A-4923-4F18-9BE2-A94DAB5056D0}" type="parTrans" cxnId="{56A37FE9-F7A2-4A45-BD9E-B018F8BD43BA}">
      <dgm:prSet/>
      <dgm:spPr/>
      <dgm:t>
        <a:bodyPr/>
        <a:lstStyle/>
        <a:p>
          <a:endParaRPr lang="hr-HR"/>
        </a:p>
      </dgm:t>
    </dgm:pt>
    <dgm:pt modelId="{A4F89E8D-E4A3-4C35-AB13-58CAF0586448}" type="sibTrans" cxnId="{56A37FE9-F7A2-4A45-BD9E-B018F8BD43BA}">
      <dgm:prSet/>
      <dgm:spPr/>
      <dgm:t>
        <a:bodyPr/>
        <a:lstStyle/>
        <a:p>
          <a:endParaRPr lang="hr-HR"/>
        </a:p>
      </dgm:t>
    </dgm:pt>
    <dgm:pt modelId="{B657D013-67B9-4398-A1C8-79630326DCDF}">
      <dgm:prSet phldrT="[Tekst]"/>
      <dgm:spPr/>
      <dgm:t>
        <a:bodyPr/>
        <a:lstStyle/>
        <a:p>
          <a:r>
            <a:rPr lang="hr-HR" dirty="0"/>
            <a:t>vještine</a:t>
          </a:r>
        </a:p>
      </dgm:t>
    </dgm:pt>
    <dgm:pt modelId="{75402A2C-460C-437A-BBFC-BA4C1700A3D4}" type="parTrans" cxnId="{D276E625-79C2-424F-B7AC-5C2C1BD1171F}">
      <dgm:prSet/>
      <dgm:spPr/>
      <dgm:t>
        <a:bodyPr/>
        <a:lstStyle/>
        <a:p>
          <a:endParaRPr lang="hr-HR"/>
        </a:p>
      </dgm:t>
    </dgm:pt>
    <dgm:pt modelId="{C62BDC06-970C-4372-8E0F-C47864F90349}" type="sibTrans" cxnId="{D276E625-79C2-424F-B7AC-5C2C1BD1171F}">
      <dgm:prSet/>
      <dgm:spPr/>
      <dgm:t>
        <a:bodyPr/>
        <a:lstStyle/>
        <a:p>
          <a:endParaRPr lang="hr-HR"/>
        </a:p>
      </dgm:t>
    </dgm:pt>
    <dgm:pt modelId="{D3DD0F26-53EC-4573-901E-65D099E46920}">
      <dgm:prSet phldrT="[Tekst]"/>
      <dgm:spPr/>
      <dgm:t>
        <a:bodyPr/>
        <a:lstStyle/>
        <a:p>
          <a:r>
            <a:rPr lang="hr-HR" dirty="0"/>
            <a:t>interesi i sl.</a:t>
          </a:r>
        </a:p>
      </dgm:t>
    </dgm:pt>
    <dgm:pt modelId="{BD69A92A-47E5-4377-9DA5-2A7113EB3876}" type="parTrans" cxnId="{1B47CF43-74F3-4059-85F0-657AF6E1550B}">
      <dgm:prSet/>
      <dgm:spPr/>
      <dgm:t>
        <a:bodyPr/>
        <a:lstStyle/>
        <a:p>
          <a:endParaRPr lang="hr-HR"/>
        </a:p>
      </dgm:t>
    </dgm:pt>
    <dgm:pt modelId="{D87F6A12-5109-4723-976A-CA80D34AECBC}" type="sibTrans" cxnId="{1B47CF43-74F3-4059-85F0-657AF6E1550B}">
      <dgm:prSet/>
      <dgm:spPr/>
      <dgm:t>
        <a:bodyPr/>
        <a:lstStyle/>
        <a:p>
          <a:endParaRPr lang="hr-HR"/>
        </a:p>
      </dgm:t>
    </dgm:pt>
    <dgm:pt modelId="{A7206B14-C9FC-4408-B00E-4BDEB7FA05E2}" type="pres">
      <dgm:prSet presAssocID="{D221533D-C2E1-4296-804E-BA7902ABDA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F20C68-77DD-4698-A1AE-C9536BB81737}" type="pres">
      <dgm:prSet presAssocID="{78C54B99-A439-45D8-8274-E1298C097FAA}" presName="root1" presStyleCnt="0"/>
      <dgm:spPr/>
    </dgm:pt>
    <dgm:pt modelId="{EA61F822-1A15-46FE-8E13-F63BA8A5A53C}" type="pres">
      <dgm:prSet presAssocID="{78C54B99-A439-45D8-8274-E1298C097FAA}" presName="LevelOneTextNode" presStyleLbl="node0" presStyleIdx="0" presStyleCnt="1" custAng="5400000" custScaleX="405913" custLinFactX="-100000" custLinFactNeighborX="-123170">
        <dgm:presLayoutVars>
          <dgm:chPref val="3"/>
        </dgm:presLayoutVars>
      </dgm:prSet>
      <dgm:spPr/>
    </dgm:pt>
    <dgm:pt modelId="{27F2E642-3F3B-48D0-B1C4-F1379F8F8A1F}" type="pres">
      <dgm:prSet presAssocID="{78C54B99-A439-45D8-8274-E1298C097FAA}" presName="level2hierChild" presStyleCnt="0"/>
      <dgm:spPr/>
    </dgm:pt>
    <dgm:pt modelId="{E41A22C9-D372-41B2-A8C8-5E602E5C024A}" type="pres">
      <dgm:prSet presAssocID="{E58B1270-77CC-4415-B8AC-AA4029655D96}" presName="conn2-1" presStyleLbl="parChTrans1D2" presStyleIdx="0" presStyleCnt="7"/>
      <dgm:spPr/>
    </dgm:pt>
    <dgm:pt modelId="{CE17083A-450C-4DC3-B3DA-E100FADDC8EF}" type="pres">
      <dgm:prSet presAssocID="{E58B1270-77CC-4415-B8AC-AA4029655D96}" presName="connTx" presStyleLbl="parChTrans1D2" presStyleIdx="0" presStyleCnt="7"/>
      <dgm:spPr/>
    </dgm:pt>
    <dgm:pt modelId="{AE8A2376-EA16-40F3-8B3F-5074FAFA3D35}" type="pres">
      <dgm:prSet presAssocID="{81D945B7-C6F6-4EAD-A0B8-46039E89D587}" presName="root2" presStyleCnt="0"/>
      <dgm:spPr/>
    </dgm:pt>
    <dgm:pt modelId="{950F7A97-7D69-41E2-B5B3-1F67CBCAD2F2}" type="pres">
      <dgm:prSet presAssocID="{81D945B7-C6F6-4EAD-A0B8-46039E89D587}" presName="LevelTwoTextNode" presStyleLbl="node2" presStyleIdx="0" presStyleCnt="7">
        <dgm:presLayoutVars>
          <dgm:chPref val="3"/>
        </dgm:presLayoutVars>
      </dgm:prSet>
      <dgm:spPr/>
    </dgm:pt>
    <dgm:pt modelId="{472AFE8C-038D-4BDB-98FC-813F9A2DC601}" type="pres">
      <dgm:prSet presAssocID="{81D945B7-C6F6-4EAD-A0B8-46039E89D587}" presName="level3hierChild" presStyleCnt="0"/>
      <dgm:spPr/>
    </dgm:pt>
    <dgm:pt modelId="{492C6688-3E59-4732-B4FF-73E92AD5DA9F}" type="pres">
      <dgm:prSet presAssocID="{4E84A6DB-5A62-4C8D-9715-4C33F4E65CF6}" presName="conn2-1" presStyleLbl="parChTrans1D2" presStyleIdx="1" presStyleCnt="7"/>
      <dgm:spPr/>
    </dgm:pt>
    <dgm:pt modelId="{A47D2790-2B6B-43C6-BCAD-61DFF17024A2}" type="pres">
      <dgm:prSet presAssocID="{4E84A6DB-5A62-4C8D-9715-4C33F4E65CF6}" presName="connTx" presStyleLbl="parChTrans1D2" presStyleIdx="1" presStyleCnt="7"/>
      <dgm:spPr/>
    </dgm:pt>
    <dgm:pt modelId="{2C4F03A9-1544-4F06-A68F-8EBCBDBD0AF5}" type="pres">
      <dgm:prSet presAssocID="{D7C1F9DA-37CF-4C9C-B896-C908ECECA34E}" presName="root2" presStyleCnt="0"/>
      <dgm:spPr/>
    </dgm:pt>
    <dgm:pt modelId="{BB98DF12-1E91-4818-A46F-C937DB04AA4B}" type="pres">
      <dgm:prSet presAssocID="{D7C1F9DA-37CF-4C9C-B896-C908ECECA34E}" presName="LevelTwoTextNode" presStyleLbl="node2" presStyleIdx="1" presStyleCnt="7">
        <dgm:presLayoutVars>
          <dgm:chPref val="3"/>
        </dgm:presLayoutVars>
      </dgm:prSet>
      <dgm:spPr/>
    </dgm:pt>
    <dgm:pt modelId="{04E64A1F-10FE-4E69-9C4E-83E1CBB0E552}" type="pres">
      <dgm:prSet presAssocID="{D7C1F9DA-37CF-4C9C-B896-C908ECECA34E}" presName="level3hierChild" presStyleCnt="0"/>
      <dgm:spPr/>
    </dgm:pt>
    <dgm:pt modelId="{31FAEB60-140E-4380-B994-887935C97CA2}" type="pres">
      <dgm:prSet presAssocID="{C3AFA375-8F40-49D1-B23C-86A7C618B603}" presName="conn2-1" presStyleLbl="parChTrans1D2" presStyleIdx="2" presStyleCnt="7"/>
      <dgm:spPr/>
    </dgm:pt>
    <dgm:pt modelId="{583FB3B2-D78A-4430-9B7C-E5AACD47576B}" type="pres">
      <dgm:prSet presAssocID="{C3AFA375-8F40-49D1-B23C-86A7C618B603}" presName="connTx" presStyleLbl="parChTrans1D2" presStyleIdx="2" presStyleCnt="7"/>
      <dgm:spPr/>
    </dgm:pt>
    <dgm:pt modelId="{8A3214BE-86C4-4573-85D5-970A756B5A82}" type="pres">
      <dgm:prSet presAssocID="{A4D00186-B5A7-4BD7-B0E4-76C68252D36D}" presName="root2" presStyleCnt="0"/>
      <dgm:spPr/>
    </dgm:pt>
    <dgm:pt modelId="{E570CD88-3E14-46AC-9DB9-1F17302AC521}" type="pres">
      <dgm:prSet presAssocID="{A4D00186-B5A7-4BD7-B0E4-76C68252D36D}" presName="LevelTwoTextNode" presStyleLbl="node2" presStyleIdx="2" presStyleCnt="7">
        <dgm:presLayoutVars>
          <dgm:chPref val="3"/>
        </dgm:presLayoutVars>
      </dgm:prSet>
      <dgm:spPr/>
    </dgm:pt>
    <dgm:pt modelId="{A14C22BF-C2C2-4D70-8593-5ACCA376834D}" type="pres">
      <dgm:prSet presAssocID="{A4D00186-B5A7-4BD7-B0E4-76C68252D36D}" presName="level3hierChild" presStyleCnt="0"/>
      <dgm:spPr/>
    </dgm:pt>
    <dgm:pt modelId="{D38891E1-0769-41A0-BEBA-2D956C6C6B64}" type="pres">
      <dgm:prSet presAssocID="{0FAFF089-88CD-4E37-8176-44DEBB638374}" presName="conn2-1" presStyleLbl="parChTrans1D2" presStyleIdx="3" presStyleCnt="7"/>
      <dgm:spPr/>
    </dgm:pt>
    <dgm:pt modelId="{D1AF00FC-6C0B-425C-AFC5-5D0EC55C5158}" type="pres">
      <dgm:prSet presAssocID="{0FAFF089-88CD-4E37-8176-44DEBB638374}" presName="connTx" presStyleLbl="parChTrans1D2" presStyleIdx="3" presStyleCnt="7"/>
      <dgm:spPr/>
    </dgm:pt>
    <dgm:pt modelId="{989D5AF0-5E86-48FA-9596-93077776A47F}" type="pres">
      <dgm:prSet presAssocID="{A02C7F0D-9AD1-4109-A485-0DEAEF81C5BA}" presName="root2" presStyleCnt="0"/>
      <dgm:spPr/>
    </dgm:pt>
    <dgm:pt modelId="{18C01519-4087-4537-9FC0-EDA412AD3D28}" type="pres">
      <dgm:prSet presAssocID="{A02C7F0D-9AD1-4109-A485-0DEAEF81C5BA}" presName="LevelTwoTextNode" presStyleLbl="node2" presStyleIdx="3" presStyleCnt="7">
        <dgm:presLayoutVars>
          <dgm:chPref val="3"/>
        </dgm:presLayoutVars>
      </dgm:prSet>
      <dgm:spPr/>
    </dgm:pt>
    <dgm:pt modelId="{D82A4F9A-5E13-480C-854C-AD5C10980D2C}" type="pres">
      <dgm:prSet presAssocID="{A02C7F0D-9AD1-4109-A485-0DEAEF81C5BA}" presName="level3hierChild" presStyleCnt="0"/>
      <dgm:spPr/>
    </dgm:pt>
    <dgm:pt modelId="{1422FE3E-DEEE-4E4F-AF72-971F4BC81577}" type="pres">
      <dgm:prSet presAssocID="{0737B54A-4923-4F18-9BE2-A94DAB5056D0}" presName="conn2-1" presStyleLbl="parChTrans1D2" presStyleIdx="4" presStyleCnt="7"/>
      <dgm:spPr/>
    </dgm:pt>
    <dgm:pt modelId="{492C0C57-88DC-4038-A086-B51086FBF4E1}" type="pres">
      <dgm:prSet presAssocID="{0737B54A-4923-4F18-9BE2-A94DAB5056D0}" presName="connTx" presStyleLbl="parChTrans1D2" presStyleIdx="4" presStyleCnt="7"/>
      <dgm:spPr/>
    </dgm:pt>
    <dgm:pt modelId="{E6AF2D59-2F67-4B85-A59C-635805720F3A}" type="pres">
      <dgm:prSet presAssocID="{E309CD90-9FA7-4EA4-B804-CD016242CEEA}" presName="root2" presStyleCnt="0"/>
      <dgm:spPr/>
    </dgm:pt>
    <dgm:pt modelId="{A4B1D199-A8AC-4123-99C3-39667711B9E8}" type="pres">
      <dgm:prSet presAssocID="{E309CD90-9FA7-4EA4-B804-CD016242CEEA}" presName="LevelTwoTextNode" presStyleLbl="node2" presStyleIdx="4" presStyleCnt="7" custLinFactY="34350" custLinFactNeighborX="-407" custLinFactNeighborY="100000">
        <dgm:presLayoutVars>
          <dgm:chPref val="3"/>
        </dgm:presLayoutVars>
      </dgm:prSet>
      <dgm:spPr/>
    </dgm:pt>
    <dgm:pt modelId="{9613B917-FDD0-4C50-B150-D1FD945132AD}" type="pres">
      <dgm:prSet presAssocID="{E309CD90-9FA7-4EA4-B804-CD016242CEEA}" presName="level3hierChild" presStyleCnt="0"/>
      <dgm:spPr/>
    </dgm:pt>
    <dgm:pt modelId="{0D963580-2FEA-4996-AF52-5076BA0D2CFA}" type="pres">
      <dgm:prSet presAssocID="{75402A2C-460C-437A-BBFC-BA4C1700A3D4}" presName="conn2-1" presStyleLbl="parChTrans1D2" presStyleIdx="5" presStyleCnt="7"/>
      <dgm:spPr/>
    </dgm:pt>
    <dgm:pt modelId="{734D0E2D-E03D-4768-B1AE-D791F18DD453}" type="pres">
      <dgm:prSet presAssocID="{75402A2C-460C-437A-BBFC-BA4C1700A3D4}" presName="connTx" presStyleLbl="parChTrans1D2" presStyleIdx="5" presStyleCnt="7"/>
      <dgm:spPr/>
    </dgm:pt>
    <dgm:pt modelId="{C647B68F-5413-49A9-AE25-CC638E1517AB}" type="pres">
      <dgm:prSet presAssocID="{B657D013-67B9-4398-A1C8-79630326DCDF}" presName="root2" presStyleCnt="0"/>
      <dgm:spPr/>
    </dgm:pt>
    <dgm:pt modelId="{2C2B448A-E455-4974-9490-C818AD4B7F19}" type="pres">
      <dgm:prSet presAssocID="{B657D013-67B9-4398-A1C8-79630326DCDF}" presName="LevelTwoTextNode" presStyleLbl="node2" presStyleIdx="5" presStyleCnt="7" custLinFactY="-24346" custLinFactNeighborY="-100000">
        <dgm:presLayoutVars>
          <dgm:chPref val="3"/>
        </dgm:presLayoutVars>
      </dgm:prSet>
      <dgm:spPr/>
    </dgm:pt>
    <dgm:pt modelId="{5DF1B6F6-D04B-4454-9701-AFA722957FC9}" type="pres">
      <dgm:prSet presAssocID="{B657D013-67B9-4398-A1C8-79630326DCDF}" presName="level3hierChild" presStyleCnt="0"/>
      <dgm:spPr/>
    </dgm:pt>
    <dgm:pt modelId="{32E96EB0-9D48-43EE-BEFF-9CEC07085760}" type="pres">
      <dgm:prSet presAssocID="{BD69A92A-47E5-4377-9DA5-2A7113EB3876}" presName="conn2-1" presStyleLbl="parChTrans1D2" presStyleIdx="6" presStyleCnt="7"/>
      <dgm:spPr/>
    </dgm:pt>
    <dgm:pt modelId="{F40F5139-1295-4F73-8D7F-EB44F8606BD3}" type="pres">
      <dgm:prSet presAssocID="{BD69A92A-47E5-4377-9DA5-2A7113EB3876}" presName="connTx" presStyleLbl="parChTrans1D2" presStyleIdx="6" presStyleCnt="7"/>
      <dgm:spPr/>
    </dgm:pt>
    <dgm:pt modelId="{DE758AAB-9449-40A5-A209-85C772C6ABB9}" type="pres">
      <dgm:prSet presAssocID="{D3DD0F26-53EC-4573-901E-65D099E46920}" presName="root2" presStyleCnt="0"/>
      <dgm:spPr/>
    </dgm:pt>
    <dgm:pt modelId="{9ED3D279-2ADB-4FB4-BF84-AE24558BA4F0}" type="pres">
      <dgm:prSet presAssocID="{D3DD0F26-53EC-4573-901E-65D099E46920}" presName="LevelTwoTextNode" presStyleLbl="node2" presStyleIdx="6" presStyleCnt="7">
        <dgm:presLayoutVars>
          <dgm:chPref val="3"/>
        </dgm:presLayoutVars>
      </dgm:prSet>
      <dgm:spPr/>
    </dgm:pt>
    <dgm:pt modelId="{C843265B-3D3F-4FAD-A2E8-3C9E4796C872}" type="pres">
      <dgm:prSet presAssocID="{D3DD0F26-53EC-4573-901E-65D099E46920}" presName="level3hierChild" presStyleCnt="0"/>
      <dgm:spPr/>
    </dgm:pt>
  </dgm:ptLst>
  <dgm:cxnLst>
    <dgm:cxn modelId="{70EFA903-7F43-4519-835E-C8819B6460E3}" type="presOf" srcId="{0FAFF089-88CD-4E37-8176-44DEBB638374}" destId="{D38891E1-0769-41A0-BEBA-2D956C6C6B64}" srcOrd="0" destOrd="0" presId="urn:microsoft.com/office/officeart/2008/layout/HorizontalMultiLevelHierarchy"/>
    <dgm:cxn modelId="{3651CD07-82FD-48EE-BDFD-0C5081062382}" type="presOf" srcId="{BD69A92A-47E5-4377-9DA5-2A7113EB3876}" destId="{32E96EB0-9D48-43EE-BEFF-9CEC07085760}" srcOrd="0" destOrd="0" presId="urn:microsoft.com/office/officeart/2008/layout/HorizontalMultiLevelHierarchy"/>
    <dgm:cxn modelId="{8A06920A-7E52-4F6F-92E4-A8AE80E4B65F}" type="presOf" srcId="{75402A2C-460C-437A-BBFC-BA4C1700A3D4}" destId="{0D963580-2FEA-4996-AF52-5076BA0D2CFA}" srcOrd="0" destOrd="0" presId="urn:microsoft.com/office/officeart/2008/layout/HorizontalMultiLevelHierarchy"/>
    <dgm:cxn modelId="{1123CC0C-1B48-47C9-8E4E-345A861CA266}" type="presOf" srcId="{B657D013-67B9-4398-A1C8-79630326DCDF}" destId="{2C2B448A-E455-4974-9490-C818AD4B7F19}" srcOrd="0" destOrd="0" presId="urn:microsoft.com/office/officeart/2008/layout/HorizontalMultiLevelHierarchy"/>
    <dgm:cxn modelId="{5F324F0D-8FD9-44A5-AFBC-A951BB462100}" type="presOf" srcId="{E309CD90-9FA7-4EA4-B804-CD016242CEEA}" destId="{A4B1D199-A8AC-4123-99C3-39667711B9E8}" srcOrd="0" destOrd="0" presId="urn:microsoft.com/office/officeart/2008/layout/HorizontalMultiLevelHierarchy"/>
    <dgm:cxn modelId="{06621620-4667-48B3-BBB7-512781D1DB01}" type="presOf" srcId="{78C54B99-A439-45D8-8274-E1298C097FAA}" destId="{EA61F822-1A15-46FE-8E13-F63BA8A5A53C}" srcOrd="0" destOrd="0" presId="urn:microsoft.com/office/officeart/2008/layout/HorizontalMultiLevelHierarchy"/>
    <dgm:cxn modelId="{D276E625-79C2-424F-B7AC-5C2C1BD1171F}" srcId="{78C54B99-A439-45D8-8274-E1298C097FAA}" destId="{B657D013-67B9-4398-A1C8-79630326DCDF}" srcOrd="5" destOrd="0" parTransId="{75402A2C-460C-437A-BBFC-BA4C1700A3D4}" sibTransId="{C62BDC06-970C-4372-8E0F-C47864F90349}"/>
    <dgm:cxn modelId="{081DE529-9EF5-4F53-91E5-B4F8E4BC31B9}" type="presOf" srcId="{E58B1270-77CC-4415-B8AC-AA4029655D96}" destId="{CE17083A-450C-4DC3-B3DA-E100FADDC8EF}" srcOrd="1" destOrd="0" presId="urn:microsoft.com/office/officeart/2008/layout/HorizontalMultiLevelHierarchy"/>
    <dgm:cxn modelId="{C9A4F636-9069-40FC-8EC2-7C9FEB83B570}" type="presOf" srcId="{A4D00186-B5A7-4BD7-B0E4-76C68252D36D}" destId="{E570CD88-3E14-46AC-9DB9-1F17302AC521}" srcOrd="0" destOrd="0" presId="urn:microsoft.com/office/officeart/2008/layout/HorizontalMultiLevelHierarchy"/>
    <dgm:cxn modelId="{DC44955E-E4D6-4742-A450-0C581577B9D1}" type="presOf" srcId="{4E84A6DB-5A62-4C8D-9715-4C33F4E65CF6}" destId="{A47D2790-2B6B-43C6-BCAD-61DFF17024A2}" srcOrd="1" destOrd="0" presId="urn:microsoft.com/office/officeart/2008/layout/HorizontalMultiLevelHierarchy"/>
    <dgm:cxn modelId="{6745CC5F-D9E3-4CAD-A6DA-58533BFF58E3}" srcId="{78C54B99-A439-45D8-8274-E1298C097FAA}" destId="{A02C7F0D-9AD1-4109-A485-0DEAEF81C5BA}" srcOrd="3" destOrd="0" parTransId="{0FAFF089-88CD-4E37-8176-44DEBB638374}" sibTransId="{0A10DA55-D2BD-4DE0-AD36-FC80A2631670}"/>
    <dgm:cxn modelId="{307E9960-83ED-4167-9B73-3012662ABE2A}" type="presOf" srcId="{75402A2C-460C-437A-BBFC-BA4C1700A3D4}" destId="{734D0E2D-E03D-4768-B1AE-D791F18DD453}" srcOrd="1" destOrd="0" presId="urn:microsoft.com/office/officeart/2008/layout/HorizontalMultiLevelHierarchy"/>
    <dgm:cxn modelId="{06D52761-94BF-4A2D-83A1-99633BE11653}" srcId="{78C54B99-A439-45D8-8274-E1298C097FAA}" destId="{81D945B7-C6F6-4EAD-A0B8-46039E89D587}" srcOrd="0" destOrd="0" parTransId="{E58B1270-77CC-4415-B8AC-AA4029655D96}" sibTransId="{B386C7F2-0B25-4266-A831-E1F3CAC3A0E2}"/>
    <dgm:cxn modelId="{C8692E62-F7B6-4908-86EE-AAAE0BB30CED}" srcId="{78C54B99-A439-45D8-8274-E1298C097FAA}" destId="{D7C1F9DA-37CF-4C9C-B896-C908ECECA34E}" srcOrd="1" destOrd="0" parTransId="{4E84A6DB-5A62-4C8D-9715-4C33F4E65CF6}" sibTransId="{79847EEF-90D7-4D79-8BAC-8B283A6076E6}"/>
    <dgm:cxn modelId="{1B47CF43-74F3-4059-85F0-657AF6E1550B}" srcId="{78C54B99-A439-45D8-8274-E1298C097FAA}" destId="{D3DD0F26-53EC-4573-901E-65D099E46920}" srcOrd="6" destOrd="0" parTransId="{BD69A92A-47E5-4377-9DA5-2A7113EB3876}" sibTransId="{D87F6A12-5109-4723-976A-CA80D34AECBC}"/>
    <dgm:cxn modelId="{14AB0045-52EC-49EB-8772-DE35B4FAC6C7}" type="presOf" srcId="{A02C7F0D-9AD1-4109-A485-0DEAEF81C5BA}" destId="{18C01519-4087-4537-9FC0-EDA412AD3D28}" srcOrd="0" destOrd="0" presId="urn:microsoft.com/office/officeart/2008/layout/HorizontalMultiLevelHierarchy"/>
    <dgm:cxn modelId="{3F0A7C65-3146-4B82-AADF-36F699B57D0C}" type="presOf" srcId="{D221533D-C2E1-4296-804E-BA7902ABDAD4}" destId="{A7206B14-C9FC-4408-B00E-4BDEB7FA05E2}" srcOrd="0" destOrd="0" presId="urn:microsoft.com/office/officeart/2008/layout/HorizontalMultiLevelHierarchy"/>
    <dgm:cxn modelId="{6B2F766B-0E4A-4323-A16A-15FC5CAEDBC9}" type="presOf" srcId="{0FAFF089-88CD-4E37-8176-44DEBB638374}" destId="{D1AF00FC-6C0B-425C-AFC5-5D0EC55C5158}" srcOrd="1" destOrd="0" presId="urn:microsoft.com/office/officeart/2008/layout/HorizontalMultiLevelHierarchy"/>
    <dgm:cxn modelId="{A4BCB878-1288-4F07-9D5A-11394056766B}" type="presOf" srcId="{81D945B7-C6F6-4EAD-A0B8-46039E89D587}" destId="{950F7A97-7D69-41E2-B5B3-1F67CBCAD2F2}" srcOrd="0" destOrd="0" presId="urn:microsoft.com/office/officeart/2008/layout/HorizontalMultiLevelHierarchy"/>
    <dgm:cxn modelId="{CF132B7B-2E48-4952-90D4-D7AD16C0281D}" srcId="{78C54B99-A439-45D8-8274-E1298C097FAA}" destId="{A4D00186-B5A7-4BD7-B0E4-76C68252D36D}" srcOrd="2" destOrd="0" parTransId="{C3AFA375-8F40-49D1-B23C-86A7C618B603}" sibTransId="{5C9DDB4E-E018-4609-9192-AB13336F03FE}"/>
    <dgm:cxn modelId="{EF1D4A81-4CD2-44CB-8989-E1714F9987EE}" type="presOf" srcId="{0737B54A-4923-4F18-9BE2-A94DAB5056D0}" destId="{1422FE3E-DEEE-4E4F-AF72-971F4BC81577}" srcOrd="0" destOrd="0" presId="urn:microsoft.com/office/officeart/2008/layout/HorizontalMultiLevelHierarchy"/>
    <dgm:cxn modelId="{AD939E91-9D86-48F5-9E10-A6A0CA2C0F13}" type="presOf" srcId="{BD69A92A-47E5-4377-9DA5-2A7113EB3876}" destId="{F40F5139-1295-4F73-8D7F-EB44F8606BD3}" srcOrd="1" destOrd="0" presId="urn:microsoft.com/office/officeart/2008/layout/HorizontalMultiLevelHierarchy"/>
    <dgm:cxn modelId="{555BCB9B-7CD2-494E-B60A-31D1CE547785}" type="presOf" srcId="{D7C1F9DA-37CF-4C9C-B896-C908ECECA34E}" destId="{BB98DF12-1E91-4818-A46F-C937DB04AA4B}" srcOrd="0" destOrd="0" presId="urn:microsoft.com/office/officeart/2008/layout/HorizontalMultiLevelHierarchy"/>
    <dgm:cxn modelId="{1EE5A6B0-C83D-4D31-83AB-7472B293C7E8}" type="presOf" srcId="{E58B1270-77CC-4415-B8AC-AA4029655D96}" destId="{E41A22C9-D372-41B2-A8C8-5E602E5C024A}" srcOrd="0" destOrd="0" presId="urn:microsoft.com/office/officeart/2008/layout/HorizontalMultiLevelHierarchy"/>
    <dgm:cxn modelId="{101314C0-4C64-476A-B46C-393C584B5816}" srcId="{D221533D-C2E1-4296-804E-BA7902ABDAD4}" destId="{78C54B99-A439-45D8-8274-E1298C097FAA}" srcOrd="0" destOrd="0" parTransId="{84E94C76-7416-4345-B502-A2F06F800B29}" sibTransId="{EC440E04-7FAA-40C3-B3AA-ABA4AF2691A9}"/>
    <dgm:cxn modelId="{22017BC1-B88C-48BE-A700-E9D6B8B327A6}" type="presOf" srcId="{C3AFA375-8F40-49D1-B23C-86A7C618B603}" destId="{583FB3B2-D78A-4430-9B7C-E5AACD47576B}" srcOrd="1" destOrd="0" presId="urn:microsoft.com/office/officeart/2008/layout/HorizontalMultiLevelHierarchy"/>
    <dgm:cxn modelId="{97AFB3D3-E062-408A-BFBF-328EB59CD4DD}" type="presOf" srcId="{D3DD0F26-53EC-4573-901E-65D099E46920}" destId="{9ED3D279-2ADB-4FB4-BF84-AE24558BA4F0}" srcOrd="0" destOrd="0" presId="urn:microsoft.com/office/officeart/2008/layout/HorizontalMultiLevelHierarchy"/>
    <dgm:cxn modelId="{CF7441E6-8A41-4916-A042-A451452D8394}" type="presOf" srcId="{4E84A6DB-5A62-4C8D-9715-4C33F4E65CF6}" destId="{492C6688-3E59-4732-B4FF-73E92AD5DA9F}" srcOrd="0" destOrd="0" presId="urn:microsoft.com/office/officeart/2008/layout/HorizontalMultiLevelHierarchy"/>
    <dgm:cxn modelId="{56A37FE9-F7A2-4A45-BD9E-B018F8BD43BA}" srcId="{78C54B99-A439-45D8-8274-E1298C097FAA}" destId="{E309CD90-9FA7-4EA4-B804-CD016242CEEA}" srcOrd="4" destOrd="0" parTransId="{0737B54A-4923-4F18-9BE2-A94DAB5056D0}" sibTransId="{A4F89E8D-E4A3-4C35-AB13-58CAF0586448}"/>
    <dgm:cxn modelId="{E20762F8-40DF-45E7-9D2F-43ABD4C213E7}" type="presOf" srcId="{0737B54A-4923-4F18-9BE2-A94DAB5056D0}" destId="{492C0C57-88DC-4038-A086-B51086FBF4E1}" srcOrd="1" destOrd="0" presId="urn:microsoft.com/office/officeart/2008/layout/HorizontalMultiLevelHierarchy"/>
    <dgm:cxn modelId="{B61F45FC-FB90-4304-8F28-BC356087AB89}" type="presOf" srcId="{C3AFA375-8F40-49D1-B23C-86A7C618B603}" destId="{31FAEB60-140E-4380-B994-887935C97CA2}" srcOrd="0" destOrd="0" presId="urn:microsoft.com/office/officeart/2008/layout/HorizontalMultiLevelHierarchy"/>
    <dgm:cxn modelId="{2E8256AE-0A2C-48AF-890B-7F67B6E006B8}" type="presParOf" srcId="{A7206B14-C9FC-4408-B00E-4BDEB7FA05E2}" destId="{1BF20C68-77DD-4698-A1AE-C9536BB81737}" srcOrd="0" destOrd="0" presId="urn:microsoft.com/office/officeart/2008/layout/HorizontalMultiLevelHierarchy"/>
    <dgm:cxn modelId="{66E9F945-AC39-4434-86BF-680E0EDDAE78}" type="presParOf" srcId="{1BF20C68-77DD-4698-A1AE-C9536BB81737}" destId="{EA61F822-1A15-46FE-8E13-F63BA8A5A53C}" srcOrd="0" destOrd="0" presId="urn:microsoft.com/office/officeart/2008/layout/HorizontalMultiLevelHierarchy"/>
    <dgm:cxn modelId="{804BC208-79DF-4138-BC00-2BA35EE793C8}" type="presParOf" srcId="{1BF20C68-77DD-4698-A1AE-C9536BB81737}" destId="{27F2E642-3F3B-48D0-B1C4-F1379F8F8A1F}" srcOrd="1" destOrd="0" presId="urn:microsoft.com/office/officeart/2008/layout/HorizontalMultiLevelHierarchy"/>
    <dgm:cxn modelId="{E8F9122E-505F-4CA9-A407-B33A2D5710CB}" type="presParOf" srcId="{27F2E642-3F3B-48D0-B1C4-F1379F8F8A1F}" destId="{E41A22C9-D372-41B2-A8C8-5E602E5C024A}" srcOrd="0" destOrd="0" presId="urn:microsoft.com/office/officeart/2008/layout/HorizontalMultiLevelHierarchy"/>
    <dgm:cxn modelId="{D799E9B1-770D-4F52-8BB5-5C21A98E9353}" type="presParOf" srcId="{E41A22C9-D372-41B2-A8C8-5E602E5C024A}" destId="{CE17083A-450C-4DC3-B3DA-E100FADDC8EF}" srcOrd="0" destOrd="0" presId="urn:microsoft.com/office/officeart/2008/layout/HorizontalMultiLevelHierarchy"/>
    <dgm:cxn modelId="{4907742F-3F93-4564-9E8D-E949A017AA4C}" type="presParOf" srcId="{27F2E642-3F3B-48D0-B1C4-F1379F8F8A1F}" destId="{AE8A2376-EA16-40F3-8B3F-5074FAFA3D35}" srcOrd="1" destOrd="0" presId="urn:microsoft.com/office/officeart/2008/layout/HorizontalMultiLevelHierarchy"/>
    <dgm:cxn modelId="{EA5C91A6-F7F6-42B6-AA9E-025D546D67DE}" type="presParOf" srcId="{AE8A2376-EA16-40F3-8B3F-5074FAFA3D35}" destId="{950F7A97-7D69-41E2-B5B3-1F67CBCAD2F2}" srcOrd="0" destOrd="0" presId="urn:microsoft.com/office/officeart/2008/layout/HorizontalMultiLevelHierarchy"/>
    <dgm:cxn modelId="{27164BC7-5CB9-44A7-B70C-C35E7FE105B2}" type="presParOf" srcId="{AE8A2376-EA16-40F3-8B3F-5074FAFA3D35}" destId="{472AFE8C-038D-4BDB-98FC-813F9A2DC601}" srcOrd="1" destOrd="0" presId="urn:microsoft.com/office/officeart/2008/layout/HorizontalMultiLevelHierarchy"/>
    <dgm:cxn modelId="{BDFB4D7E-EDB0-4DB6-A2DC-4FA30098457D}" type="presParOf" srcId="{27F2E642-3F3B-48D0-B1C4-F1379F8F8A1F}" destId="{492C6688-3E59-4732-B4FF-73E92AD5DA9F}" srcOrd="2" destOrd="0" presId="urn:microsoft.com/office/officeart/2008/layout/HorizontalMultiLevelHierarchy"/>
    <dgm:cxn modelId="{1FF88C05-DDF6-4B9A-B788-1E2CD66D05A5}" type="presParOf" srcId="{492C6688-3E59-4732-B4FF-73E92AD5DA9F}" destId="{A47D2790-2B6B-43C6-BCAD-61DFF17024A2}" srcOrd="0" destOrd="0" presId="urn:microsoft.com/office/officeart/2008/layout/HorizontalMultiLevelHierarchy"/>
    <dgm:cxn modelId="{39001FCD-276E-4729-AA78-3CA8DC898C70}" type="presParOf" srcId="{27F2E642-3F3B-48D0-B1C4-F1379F8F8A1F}" destId="{2C4F03A9-1544-4F06-A68F-8EBCBDBD0AF5}" srcOrd="3" destOrd="0" presId="urn:microsoft.com/office/officeart/2008/layout/HorizontalMultiLevelHierarchy"/>
    <dgm:cxn modelId="{B95EF8DC-871F-4297-811B-7C85C603D18C}" type="presParOf" srcId="{2C4F03A9-1544-4F06-A68F-8EBCBDBD0AF5}" destId="{BB98DF12-1E91-4818-A46F-C937DB04AA4B}" srcOrd="0" destOrd="0" presId="urn:microsoft.com/office/officeart/2008/layout/HorizontalMultiLevelHierarchy"/>
    <dgm:cxn modelId="{83363774-5B68-47AC-9117-4FA2FA9DB477}" type="presParOf" srcId="{2C4F03A9-1544-4F06-A68F-8EBCBDBD0AF5}" destId="{04E64A1F-10FE-4E69-9C4E-83E1CBB0E552}" srcOrd="1" destOrd="0" presId="urn:microsoft.com/office/officeart/2008/layout/HorizontalMultiLevelHierarchy"/>
    <dgm:cxn modelId="{CC6B728E-2146-43E5-AADD-99C1658667CF}" type="presParOf" srcId="{27F2E642-3F3B-48D0-B1C4-F1379F8F8A1F}" destId="{31FAEB60-140E-4380-B994-887935C97CA2}" srcOrd="4" destOrd="0" presId="urn:microsoft.com/office/officeart/2008/layout/HorizontalMultiLevelHierarchy"/>
    <dgm:cxn modelId="{7C5DF7C3-2D38-48AA-AFEF-E81750C8C299}" type="presParOf" srcId="{31FAEB60-140E-4380-B994-887935C97CA2}" destId="{583FB3B2-D78A-4430-9B7C-E5AACD47576B}" srcOrd="0" destOrd="0" presId="urn:microsoft.com/office/officeart/2008/layout/HorizontalMultiLevelHierarchy"/>
    <dgm:cxn modelId="{08B48BA0-1618-4221-B78A-2E7F1AEC2E1B}" type="presParOf" srcId="{27F2E642-3F3B-48D0-B1C4-F1379F8F8A1F}" destId="{8A3214BE-86C4-4573-85D5-970A756B5A82}" srcOrd="5" destOrd="0" presId="urn:microsoft.com/office/officeart/2008/layout/HorizontalMultiLevelHierarchy"/>
    <dgm:cxn modelId="{B10B9982-C7A2-4F29-839D-0E0567AE605E}" type="presParOf" srcId="{8A3214BE-86C4-4573-85D5-970A756B5A82}" destId="{E570CD88-3E14-46AC-9DB9-1F17302AC521}" srcOrd="0" destOrd="0" presId="urn:microsoft.com/office/officeart/2008/layout/HorizontalMultiLevelHierarchy"/>
    <dgm:cxn modelId="{C72C9C68-AD72-4444-A3C8-4DBFFA50E89F}" type="presParOf" srcId="{8A3214BE-86C4-4573-85D5-970A756B5A82}" destId="{A14C22BF-C2C2-4D70-8593-5ACCA376834D}" srcOrd="1" destOrd="0" presId="urn:microsoft.com/office/officeart/2008/layout/HorizontalMultiLevelHierarchy"/>
    <dgm:cxn modelId="{A9E959F2-FBE3-4CDF-B1F0-E723EC6EB277}" type="presParOf" srcId="{27F2E642-3F3B-48D0-B1C4-F1379F8F8A1F}" destId="{D38891E1-0769-41A0-BEBA-2D956C6C6B64}" srcOrd="6" destOrd="0" presId="urn:microsoft.com/office/officeart/2008/layout/HorizontalMultiLevelHierarchy"/>
    <dgm:cxn modelId="{7DB7132F-D6F9-4A83-9CAB-BDAC0CAD657C}" type="presParOf" srcId="{D38891E1-0769-41A0-BEBA-2D956C6C6B64}" destId="{D1AF00FC-6C0B-425C-AFC5-5D0EC55C5158}" srcOrd="0" destOrd="0" presId="urn:microsoft.com/office/officeart/2008/layout/HorizontalMultiLevelHierarchy"/>
    <dgm:cxn modelId="{2A1992ED-468C-475F-8F78-DDA86D201A2F}" type="presParOf" srcId="{27F2E642-3F3B-48D0-B1C4-F1379F8F8A1F}" destId="{989D5AF0-5E86-48FA-9596-93077776A47F}" srcOrd="7" destOrd="0" presId="urn:microsoft.com/office/officeart/2008/layout/HorizontalMultiLevelHierarchy"/>
    <dgm:cxn modelId="{78DCA6F0-1F28-4CBD-8704-0D6FBC4A97D6}" type="presParOf" srcId="{989D5AF0-5E86-48FA-9596-93077776A47F}" destId="{18C01519-4087-4537-9FC0-EDA412AD3D28}" srcOrd="0" destOrd="0" presId="urn:microsoft.com/office/officeart/2008/layout/HorizontalMultiLevelHierarchy"/>
    <dgm:cxn modelId="{4AC8A638-78C1-4E34-9BB3-20565DFE58A6}" type="presParOf" srcId="{989D5AF0-5E86-48FA-9596-93077776A47F}" destId="{D82A4F9A-5E13-480C-854C-AD5C10980D2C}" srcOrd="1" destOrd="0" presId="urn:microsoft.com/office/officeart/2008/layout/HorizontalMultiLevelHierarchy"/>
    <dgm:cxn modelId="{1AFFA6FD-1FAE-4CED-8933-B39657F358F2}" type="presParOf" srcId="{27F2E642-3F3B-48D0-B1C4-F1379F8F8A1F}" destId="{1422FE3E-DEEE-4E4F-AF72-971F4BC81577}" srcOrd="8" destOrd="0" presId="urn:microsoft.com/office/officeart/2008/layout/HorizontalMultiLevelHierarchy"/>
    <dgm:cxn modelId="{5C36878E-88DC-4B92-8781-157C94DDA428}" type="presParOf" srcId="{1422FE3E-DEEE-4E4F-AF72-971F4BC81577}" destId="{492C0C57-88DC-4038-A086-B51086FBF4E1}" srcOrd="0" destOrd="0" presId="urn:microsoft.com/office/officeart/2008/layout/HorizontalMultiLevelHierarchy"/>
    <dgm:cxn modelId="{9A8F1B02-589C-4A69-9C2D-AF340B26FB41}" type="presParOf" srcId="{27F2E642-3F3B-48D0-B1C4-F1379F8F8A1F}" destId="{E6AF2D59-2F67-4B85-A59C-635805720F3A}" srcOrd="9" destOrd="0" presId="urn:microsoft.com/office/officeart/2008/layout/HorizontalMultiLevelHierarchy"/>
    <dgm:cxn modelId="{33064C72-5CE9-4EB4-837A-5C91FAEE1F90}" type="presParOf" srcId="{E6AF2D59-2F67-4B85-A59C-635805720F3A}" destId="{A4B1D199-A8AC-4123-99C3-39667711B9E8}" srcOrd="0" destOrd="0" presId="urn:microsoft.com/office/officeart/2008/layout/HorizontalMultiLevelHierarchy"/>
    <dgm:cxn modelId="{5B7A0023-4AC7-41C5-80D2-A7317D976BCB}" type="presParOf" srcId="{E6AF2D59-2F67-4B85-A59C-635805720F3A}" destId="{9613B917-FDD0-4C50-B150-D1FD945132AD}" srcOrd="1" destOrd="0" presId="urn:microsoft.com/office/officeart/2008/layout/HorizontalMultiLevelHierarchy"/>
    <dgm:cxn modelId="{B11CF834-7198-43CC-A419-3EA1C933A77D}" type="presParOf" srcId="{27F2E642-3F3B-48D0-B1C4-F1379F8F8A1F}" destId="{0D963580-2FEA-4996-AF52-5076BA0D2CFA}" srcOrd="10" destOrd="0" presId="urn:microsoft.com/office/officeart/2008/layout/HorizontalMultiLevelHierarchy"/>
    <dgm:cxn modelId="{822C53AC-F6C7-488F-A406-CFAF39ADA028}" type="presParOf" srcId="{0D963580-2FEA-4996-AF52-5076BA0D2CFA}" destId="{734D0E2D-E03D-4768-B1AE-D791F18DD453}" srcOrd="0" destOrd="0" presId="urn:microsoft.com/office/officeart/2008/layout/HorizontalMultiLevelHierarchy"/>
    <dgm:cxn modelId="{9F86BF40-E1A8-4ED3-85C2-D3B7381992C1}" type="presParOf" srcId="{27F2E642-3F3B-48D0-B1C4-F1379F8F8A1F}" destId="{C647B68F-5413-49A9-AE25-CC638E1517AB}" srcOrd="11" destOrd="0" presId="urn:microsoft.com/office/officeart/2008/layout/HorizontalMultiLevelHierarchy"/>
    <dgm:cxn modelId="{E5BFFA68-91BA-4D90-A20D-2A4D83C56316}" type="presParOf" srcId="{C647B68F-5413-49A9-AE25-CC638E1517AB}" destId="{2C2B448A-E455-4974-9490-C818AD4B7F19}" srcOrd="0" destOrd="0" presId="urn:microsoft.com/office/officeart/2008/layout/HorizontalMultiLevelHierarchy"/>
    <dgm:cxn modelId="{1A89EF51-4988-4E07-AFF4-0D6A0B6EAEF3}" type="presParOf" srcId="{C647B68F-5413-49A9-AE25-CC638E1517AB}" destId="{5DF1B6F6-D04B-4454-9701-AFA722957FC9}" srcOrd="1" destOrd="0" presId="urn:microsoft.com/office/officeart/2008/layout/HorizontalMultiLevelHierarchy"/>
    <dgm:cxn modelId="{FE257920-8C84-47B4-9A59-031C877213EC}" type="presParOf" srcId="{27F2E642-3F3B-48D0-B1C4-F1379F8F8A1F}" destId="{32E96EB0-9D48-43EE-BEFF-9CEC07085760}" srcOrd="12" destOrd="0" presId="urn:microsoft.com/office/officeart/2008/layout/HorizontalMultiLevelHierarchy"/>
    <dgm:cxn modelId="{8593451E-11D8-4E60-8AF0-DB98266B661C}" type="presParOf" srcId="{32E96EB0-9D48-43EE-BEFF-9CEC07085760}" destId="{F40F5139-1295-4F73-8D7F-EB44F8606BD3}" srcOrd="0" destOrd="0" presId="urn:microsoft.com/office/officeart/2008/layout/HorizontalMultiLevelHierarchy"/>
    <dgm:cxn modelId="{CF76D61F-AEA6-4337-9CC1-A7ED0C7AA013}" type="presParOf" srcId="{27F2E642-3F3B-48D0-B1C4-F1379F8F8A1F}" destId="{DE758AAB-9449-40A5-A209-85C772C6ABB9}" srcOrd="13" destOrd="0" presId="urn:microsoft.com/office/officeart/2008/layout/HorizontalMultiLevelHierarchy"/>
    <dgm:cxn modelId="{D3AAD219-AAE9-4C73-818D-473432B2B578}" type="presParOf" srcId="{DE758AAB-9449-40A5-A209-85C772C6ABB9}" destId="{9ED3D279-2ADB-4FB4-BF84-AE24558BA4F0}" srcOrd="0" destOrd="0" presId="urn:microsoft.com/office/officeart/2008/layout/HorizontalMultiLevelHierarchy"/>
    <dgm:cxn modelId="{C2DA258D-795C-4044-AA47-DC38E1CF73E2}" type="presParOf" srcId="{DE758AAB-9449-40A5-A209-85C772C6ABB9}" destId="{C843265B-3D3F-4FAD-A2E8-3C9E4796C8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6EB0-9D48-43EE-BEFF-9CEC07085760}">
      <dsp:nvSpPr>
        <dsp:cNvPr id="0" name=""/>
        <dsp:cNvSpPr/>
      </dsp:nvSpPr>
      <dsp:spPr>
        <a:xfrm>
          <a:off x="2924610" y="2666874"/>
          <a:ext cx="1799172" cy="2352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586" y="0"/>
              </a:lnTo>
              <a:lnTo>
                <a:pt x="899586" y="2352917"/>
              </a:lnTo>
              <a:lnTo>
                <a:pt x="1799172" y="2352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3750147" y="3769284"/>
        <a:ext cx="148098" cy="148098"/>
      </dsp:txXfrm>
    </dsp:sp>
    <dsp:sp modelId="{0D963580-2FEA-4996-AF52-5076BA0D2CFA}">
      <dsp:nvSpPr>
        <dsp:cNvPr id="0" name=""/>
        <dsp:cNvSpPr/>
      </dsp:nvSpPr>
      <dsp:spPr>
        <a:xfrm>
          <a:off x="2924610" y="2666874"/>
          <a:ext cx="1799172" cy="78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586" y="0"/>
              </a:lnTo>
              <a:lnTo>
                <a:pt x="899586" y="788409"/>
              </a:lnTo>
              <a:lnTo>
                <a:pt x="1799172" y="788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3775087" y="3011970"/>
        <a:ext cx="98216" cy="98216"/>
      </dsp:txXfrm>
    </dsp:sp>
    <dsp:sp modelId="{1422FE3E-DEEE-4E4F-AF72-971F4BC81577}">
      <dsp:nvSpPr>
        <dsp:cNvPr id="0" name=""/>
        <dsp:cNvSpPr/>
      </dsp:nvSpPr>
      <dsp:spPr>
        <a:xfrm>
          <a:off x="2924610" y="2666874"/>
          <a:ext cx="1790796" cy="162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5398" y="0"/>
              </a:lnTo>
              <a:lnTo>
                <a:pt x="895398" y="1627277"/>
              </a:lnTo>
              <a:lnTo>
                <a:pt x="1790796" y="1627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900" kern="1200"/>
        </a:p>
      </dsp:txBody>
      <dsp:txXfrm>
        <a:off x="3759515" y="3420020"/>
        <a:ext cx="120985" cy="120985"/>
      </dsp:txXfrm>
    </dsp:sp>
    <dsp:sp modelId="{D38891E1-0769-41A0-BEBA-2D956C6C6B64}">
      <dsp:nvSpPr>
        <dsp:cNvPr id="0" name=""/>
        <dsp:cNvSpPr/>
      </dsp:nvSpPr>
      <dsp:spPr>
        <a:xfrm>
          <a:off x="2924610" y="2621154"/>
          <a:ext cx="1799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9917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3779216" y="2621895"/>
        <a:ext cx="89958" cy="89958"/>
      </dsp:txXfrm>
    </dsp:sp>
    <dsp:sp modelId="{31FAEB60-140E-4380-B994-887935C97CA2}">
      <dsp:nvSpPr>
        <dsp:cNvPr id="0" name=""/>
        <dsp:cNvSpPr/>
      </dsp:nvSpPr>
      <dsp:spPr>
        <a:xfrm>
          <a:off x="2924610" y="1882568"/>
          <a:ext cx="1799172" cy="784305"/>
        </a:xfrm>
        <a:custGeom>
          <a:avLst/>
          <a:gdLst/>
          <a:ahLst/>
          <a:cxnLst/>
          <a:rect l="0" t="0" r="0" b="0"/>
          <a:pathLst>
            <a:path>
              <a:moveTo>
                <a:pt x="0" y="784305"/>
              </a:moveTo>
              <a:lnTo>
                <a:pt x="899586" y="784305"/>
              </a:lnTo>
              <a:lnTo>
                <a:pt x="899586" y="0"/>
              </a:lnTo>
              <a:lnTo>
                <a:pt x="17991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3775129" y="2225654"/>
        <a:ext cx="98134" cy="98134"/>
      </dsp:txXfrm>
    </dsp:sp>
    <dsp:sp modelId="{492C6688-3E59-4732-B4FF-73E92AD5DA9F}">
      <dsp:nvSpPr>
        <dsp:cNvPr id="0" name=""/>
        <dsp:cNvSpPr/>
      </dsp:nvSpPr>
      <dsp:spPr>
        <a:xfrm>
          <a:off x="2924610" y="1098262"/>
          <a:ext cx="1799172" cy="1568611"/>
        </a:xfrm>
        <a:custGeom>
          <a:avLst/>
          <a:gdLst/>
          <a:ahLst/>
          <a:cxnLst/>
          <a:rect l="0" t="0" r="0" b="0"/>
          <a:pathLst>
            <a:path>
              <a:moveTo>
                <a:pt x="0" y="1568611"/>
              </a:moveTo>
              <a:lnTo>
                <a:pt x="899586" y="1568611"/>
              </a:lnTo>
              <a:lnTo>
                <a:pt x="899586" y="0"/>
              </a:lnTo>
              <a:lnTo>
                <a:pt x="17991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3764522" y="1822894"/>
        <a:ext cx="119347" cy="119347"/>
      </dsp:txXfrm>
    </dsp:sp>
    <dsp:sp modelId="{E41A22C9-D372-41B2-A8C8-5E602E5C024A}">
      <dsp:nvSpPr>
        <dsp:cNvPr id="0" name=""/>
        <dsp:cNvSpPr/>
      </dsp:nvSpPr>
      <dsp:spPr>
        <a:xfrm>
          <a:off x="2924610" y="313956"/>
          <a:ext cx="1799172" cy="2352917"/>
        </a:xfrm>
        <a:custGeom>
          <a:avLst/>
          <a:gdLst/>
          <a:ahLst/>
          <a:cxnLst/>
          <a:rect l="0" t="0" r="0" b="0"/>
          <a:pathLst>
            <a:path>
              <a:moveTo>
                <a:pt x="0" y="2352917"/>
              </a:moveTo>
              <a:lnTo>
                <a:pt x="899586" y="2352917"/>
              </a:lnTo>
              <a:lnTo>
                <a:pt x="899586" y="0"/>
              </a:lnTo>
              <a:lnTo>
                <a:pt x="17991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3750147" y="1416366"/>
        <a:ext cx="148098" cy="148098"/>
      </dsp:txXfrm>
    </dsp:sp>
    <dsp:sp modelId="{EA61F822-1A15-46FE-8E13-F63BA8A5A53C}">
      <dsp:nvSpPr>
        <dsp:cNvPr id="0" name=""/>
        <dsp:cNvSpPr/>
      </dsp:nvSpPr>
      <dsp:spPr>
        <a:xfrm>
          <a:off x="0" y="1393434"/>
          <a:ext cx="3302340" cy="2546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Životopis je kratak tekst u kojemu se pregledno iznose najvažniji podatci o životu osobe koja ga piše:</a:t>
          </a:r>
        </a:p>
      </dsp:txBody>
      <dsp:txXfrm>
        <a:off x="0" y="1393434"/>
        <a:ext cx="3302340" cy="2546879"/>
      </dsp:txXfrm>
    </dsp:sp>
    <dsp:sp modelId="{950F7A97-7D69-41E2-B5B3-1F67CBCAD2F2}">
      <dsp:nvSpPr>
        <dsp:cNvPr id="0" name=""/>
        <dsp:cNvSpPr/>
      </dsp:nvSpPr>
      <dsp:spPr>
        <a:xfrm>
          <a:off x="4723782" y="234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rođenje</a:t>
          </a:r>
        </a:p>
      </dsp:txBody>
      <dsp:txXfrm>
        <a:off x="4723782" y="234"/>
        <a:ext cx="2058018" cy="627444"/>
      </dsp:txXfrm>
    </dsp:sp>
    <dsp:sp modelId="{BB98DF12-1E91-4818-A46F-C937DB04AA4B}">
      <dsp:nvSpPr>
        <dsp:cNvPr id="0" name=""/>
        <dsp:cNvSpPr/>
      </dsp:nvSpPr>
      <dsp:spPr>
        <a:xfrm>
          <a:off x="4723782" y="784540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adresa</a:t>
          </a:r>
        </a:p>
      </dsp:txBody>
      <dsp:txXfrm>
        <a:off x="4723782" y="784540"/>
        <a:ext cx="2058018" cy="627444"/>
      </dsp:txXfrm>
    </dsp:sp>
    <dsp:sp modelId="{E570CD88-3E14-46AC-9DB9-1F17302AC521}">
      <dsp:nvSpPr>
        <dsp:cNvPr id="0" name=""/>
        <dsp:cNvSpPr/>
      </dsp:nvSpPr>
      <dsp:spPr>
        <a:xfrm>
          <a:off x="4723782" y="1568846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obrazovanje</a:t>
          </a:r>
        </a:p>
      </dsp:txBody>
      <dsp:txXfrm>
        <a:off x="4723782" y="1568846"/>
        <a:ext cx="2058018" cy="627444"/>
      </dsp:txXfrm>
    </dsp:sp>
    <dsp:sp modelId="{18C01519-4087-4537-9FC0-EDA412AD3D28}">
      <dsp:nvSpPr>
        <dsp:cNvPr id="0" name=""/>
        <dsp:cNvSpPr/>
      </dsp:nvSpPr>
      <dsp:spPr>
        <a:xfrm>
          <a:off x="4723782" y="2353152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radno iskustvo</a:t>
          </a:r>
        </a:p>
      </dsp:txBody>
      <dsp:txXfrm>
        <a:off x="4723782" y="2353152"/>
        <a:ext cx="2058018" cy="627444"/>
      </dsp:txXfrm>
    </dsp:sp>
    <dsp:sp modelId="{A4B1D199-A8AC-4123-99C3-39667711B9E8}">
      <dsp:nvSpPr>
        <dsp:cNvPr id="0" name=""/>
        <dsp:cNvSpPr/>
      </dsp:nvSpPr>
      <dsp:spPr>
        <a:xfrm>
          <a:off x="4715406" y="3980430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priznanja</a:t>
          </a:r>
        </a:p>
      </dsp:txBody>
      <dsp:txXfrm>
        <a:off x="4715406" y="3980430"/>
        <a:ext cx="2058018" cy="627444"/>
      </dsp:txXfrm>
    </dsp:sp>
    <dsp:sp modelId="{2C2B448A-E455-4974-9490-C818AD4B7F19}">
      <dsp:nvSpPr>
        <dsp:cNvPr id="0" name=""/>
        <dsp:cNvSpPr/>
      </dsp:nvSpPr>
      <dsp:spPr>
        <a:xfrm>
          <a:off x="4723782" y="3141561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vještine</a:t>
          </a:r>
        </a:p>
      </dsp:txBody>
      <dsp:txXfrm>
        <a:off x="4723782" y="3141561"/>
        <a:ext cx="2058018" cy="627444"/>
      </dsp:txXfrm>
    </dsp:sp>
    <dsp:sp modelId="{9ED3D279-2ADB-4FB4-BF84-AE24558BA4F0}">
      <dsp:nvSpPr>
        <dsp:cNvPr id="0" name=""/>
        <dsp:cNvSpPr/>
      </dsp:nvSpPr>
      <dsp:spPr>
        <a:xfrm>
          <a:off x="4723782" y="4706069"/>
          <a:ext cx="2058018" cy="62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interesi i sl.</a:t>
          </a:r>
        </a:p>
      </dsp:txBody>
      <dsp:txXfrm>
        <a:off x="4723782" y="4706069"/>
        <a:ext cx="2058018" cy="627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0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8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37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128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08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71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10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8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00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0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0E2FC6-F1D1-476C-9447-C52D90D091A8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DD8A5D-68CD-431D-AA7B-69CF294F2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4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02795B-964E-4142-8C31-621C81632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ŽIVOTOPIS</a:t>
            </a:r>
          </a:p>
        </p:txBody>
      </p:sp>
    </p:spTree>
    <p:extLst>
      <p:ext uri="{BB962C8B-B14F-4D97-AF65-F5344CB8AC3E}">
        <p14:creationId xmlns:p14="http://schemas.microsoft.com/office/powerpoint/2010/main" val="10603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4BB063-E43A-4585-8370-49C61FE4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ŽIVOTOPIS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7E73BB-044D-404E-AC70-E6EE6F31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3"/>
            <a:ext cx="10058400" cy="2188087"/>
          </a:xfrm>
        </p:spPr>
        <p:txBody>
          <a:bodyPr>
            <a:normAutofit/>
          </a:bodyPr>
          <a:lstStyle/>
          <a:p>
            <a:r>
              <a:rPr lang="hr-HR" dirty="0"/>
              <a:t>Uz životopis prilaže se i </a:t>
            </a:r>
            <a:r>
              <a:rPr lang="hr-HR" b="1" dirty="0"/>
              <a:t>dopis</a:t>
            </a:r>
            <a:r>
              <a:rPr lang="hr-HR" dirty="0"/>
              <a:t> kojim se osoba javlja na kakav natječaj, uz prijavu za posao , …</a:t>
            </a:r>
          </a:p>
          <a:p>
            <a:r>
              <a:rPr lang="hr-HR" dirty="0"/>
              <a:t>Piše se objektivno i jasno.</a:t>
            </a:r>
          </a:p>
          <a:p>
            <a:r>
              <a:rPr lang="hr-HR" dirty="0"/>
              <a:t>U udžbeniku Hrvatski jezik 8 na 131. stranici pogledaj i prouči dopis Matka Petrića.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D74223A-39A2-4476-B546-6619291C9EC2}"/>
              </a:ext>
            </a:extLst>
          </p:cNvPr>
          <p:cNvSpPr txBox="1"/>
          <p:nvPr/>
        </p:nvSpPr>
        <p:spPr>
          <a:xfrm>
            <a:off x="1311148" y="4508500"/>
            <a:ext cx="910285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ZADATAK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Zašto se mora pisati dopis objektivno i jasno? Objasni.</a:t>
            </a:r>
          </a:p>
          <a:p>
            <a:r>
              <a:rPr lang="hr-HR" dirty="0">
                <a:solidFill>
                  <a:schemeClr val="bg1"/>
                </a:solidFill>
              </a:rPr>
              <a:t>	Što su klasa i urudžbeni broj? Istraži pa odgovori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60836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C4B8EC-94D8-4E8F-8294-97818046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OD ŽIVOTOPISA DO CV-</a:t>
            </a:r>
            <a:r>
              <a:rPr lang="hr-HR" cap="none" dirty="0"/>
              <a:t>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D6D63-F701-4022-92C5-33445A75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3"/>
            <a:ext cx="10058400" cy="1819787"/>
          </a:xfrm>
        </p:spPr>
        <p:txBody>
          <a:bodyPr>
            <a:normAutofit/>
          </a:bodyPr>
          <a:lstStyle/>
          <a:p>
            <a:r>
              <a:rPr lang="hr-HR" dirty="0"/>
              <a:t>U posljednje vrijeme uobičajeni životopis sve češće zamjenjuje tzv. </a:t>
            </a:r>
            <a:r>
              <a:rPr lang="hr-HR" dirty="0" err="1">
                <a:solidFill>
                  <a:schemeClr val="accent2"/>
                </a:solidFill>
              </a:rPr>
              <a:t>curriculum</a:t>
            </a:r>
            <a:r>
              <a:rPr lang="hr-HR" dirty="0">
                <a:solidFill>
                  <a:schemeClr val="accent2"/>
                </a:solidFill>
              </a:rPr>
              <a:t> vitae</a:t>
            </a:r>
            <a:r>
              <a:rPr lang="hr-HR" dirty="0"/>
              <a:t> (CV).</a:t>
            </a:r>
          </a:p>
          <a:p>
            <a:r>
              <a:rPr lang="hr-HR" dirty="0"/>
              <a:t>To je kratak, pregledan i tipiziran tekst koji sažima sve važne podatke o osobi.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5CCEFE2-9768-40A6-9EC2-9575AD8707AE}"/>
              </a:ext>
            </a:extLst>
          </p:cNvPr>
          <p:cNvSpPr txBox="1"/>
          <p:nvPr/>
        </p:nvSpPr>
        <p:spPr>
          <a:xfrm>
            <a:off x="1168400" y="4341275"/>
            <a:ext cx="901700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ZADATAK</a:t>
            </a:r>
          </a:p>
          <a:p>
            <a:r>
              <a:rPr lang="hr-HR" dirty="0">
                <a:solidFill>
                  <a:schemeClr val="bg1"/>
                </a:solidFill>
              </a:rPr>
              <a:t>U udžbeniku na130. str. Pregledaj i prouči CV Marije Mišić.</a:t>
            </a:r>
          </a:p>
          <a:p>
            <a:r>
              <a:rPr lang="hr-HR" dirty="0">
                <a:solidFill>
                  <a:schemeClr val="bg1"/>
                </a:solidFill>
              </a:rPr>
              <a:t>U bilježnicu odgovori koja je razlika između njenoga prvoga životopisa (129. str.) i ovoga CV-a?</a:t>
            </a:r>
          </a:p>
          <a:p>
            <a:r>
              <a:rPr lang="hr-HR" dirty="0">
                <a:solidFill>
                  <a:schemeClr val="bg1"/>
                </a:solidFill>
              </a:rPr>
              <a:t>Što bi tebi bilo lakše napisati životopis ili CV? Zašto?</a:t>
            </a:r>
          </a:p>
          <a:p>
            <a:r>
              <a:rPr lang="hr-HR" dirty="0">
                <a:solidFill>
                  <a:schemeClr val="bg1"/>
                </a:solidFill>
              </a:rPr>
              <a:t>Napiši svoj CV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129280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E47472-9778-4394-A5C9-746B073C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životopis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81EE12-5936-439C-8A3D-6D5A09EB2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Sve zadatke morate napisati i riješiti u bilježnici, fotografirati i objaviti u </a:t>
            </a: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</a:rPr>
              <a:t>Teamsu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E45C7A-7861-4C64-B6F2-5C6A1DDE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790824"/>
            <a:ext cx="3200400" cy="2924175"/>
          </a:xfrm>
        </p:spPr>
        <p:txBody>
          <a:bodyPr>
            <a:normAutofit/>
          </a:bodyPr>
          <a:lstStyle/>
          <a:p>
            <a:r>
              <a:rPr lang="hr-HR" sz="3200" dirty="0"/>
              <a:t>ZADAĆE</a:t>
            </a:r>
          </a:p>
        </p:txBody>
      </p:sp>
    </p:spTree>
    <p:extLst>
      <p:ext uri="{BB962C8B-B14F-4D97-AF65-F5344CB8AC3E}">
        <p14:creationId xmlns:p14="http://schemas.microsoft.com/office/powerpoint/2010/main" val="424142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5180AD-EC2A-4B71-8B11-A0F8043A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D8ABC1-129E-47EB-8A6A-3626142A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Prezentaciju izradila Vanja Selak, prof.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00743-8665-4D4E-971C-1D5D441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7DCE5D-282A-4E71-BFA3-09663BD9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 školska sata</a:t>
            </a:r>
          </a:p>
          <a:p>
            <a:endParaRPr lang="hr-HR" dirty="0"/>
          </a:p>
          <a:p>
            <a:pPr>
              <a:lnSpc>
                <a:spcPct val="115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ISHODI</a:t>
            </a:r>
          </a:p>
          <a:p>
            <a:pPr lvl="1">
              <a:lnSpc>
                <a:spcPct val="115000"/>
              </a:lnSpc>
            </a:pPr>
            <a:r>
              <a:rPr lang="hr-H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Učenici će upoznati životopis kao poseban tekst pisan administrativno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-poslovnim stilom. </a:t>
            </a:r>
          </a:p>
          <a:p>
            <a:pPr lvl="1">
              <a:lnSpc>
                <a:spcPct val="115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Moći će pisati vlastiti životopis.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760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B32BE17-CE3E-4938-BD97-258371BF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>
                <a:solidFill>
                  <a:srgbClr val="FFFFFF"/>
                </a:solidFill>
              </a:rPr>
              <a:t>Pročitaj sljedeća dva životopisa.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5EB02-B5A8-42E9-ADB2-1F419E2F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77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B4962-60E7-440D-97C5-4A2113DD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Prvi životopis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32343FB-16AA-4315-A0EA-D9621029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24"/>
          <a:stretch/>
        </p:blipFill>
        <p:spPr>
          <a:xfrm>
            <a:off x="1069975" y="2336800"/>
            <a:ext cx="10058400" cy="356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5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7AAB0-DABB-4A21-9FBE-1985C3B7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životopis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52B012-2FFE-46EC-801D-5FAFF871C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Ime mi je Ivan Ivanišević. Rođen sam jednoga proljetnoga dana 2001. g. u prelijepome Krešimirovu Gradu. Nakon veselih i razigranih vrtićkih dana pošao sam u osnovnu školu, u kojoj sam proveo i lijepe i ružne trenutke. Ipak, sad kad sam završio osmi razred, s radošću se sjećam mnogih trenutaka i dobrih učitelja koji su mi prenijeli znanje iz mnogih područja. Meni su ipak najdraži predmeti bili umjetnički, a u matematici, fizici i kemiji bio sam slabiji jer svijet oko sebe poimam vrlo subjektivno.</a:t>
            </a:r>
          </a:p>
          <a:p>
            <a:pPr marL="0" indent="0">
              <a:buNone/>
            </a:pPr>
            <a:r>
              <a:rPr lang="hr-HR" dirty="0"/>
              <a:t>Nadam se da će u školi primijenjenih umjetnosti moja umjetnička duša naći plodno tlo.</a:t>
            </a:r>
          </a:p>
        </p:txBody>
      </p:sp>
    </p:spTree>
    <p:extLst>
      <p:ext uri="{BB962C8B-B14F-4D97-AF65-F5344CB8AC3E}">
        <p14:creationId xmlns:p14="http://schemas.microsoft.com/office/powerpoint/2010/main" val="236207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05A28C7-9D55-4577-BE5D-537A7898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 dirty="0">
                <a:solidFill>
                  <a:srgbClr val="FFFFFF"/>
                </a:solidFill>
              </a:rPr>
              <a:t>Usporedi životopise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FEB768-14D0-4C5E-A52F-4AD8596C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307" y="9158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hr-HR" dirty="0"/>
              <a:t>Koji je od njih pisan administrativno-poslovnim stilom?</a:t>
            </a:r>
          </a:p>
          <a:p>
            <a:r>
              <a:rPr lang="hr-HR" dirty="0"/>
              <a:t>Koje podatke o Ivanovu životu nije potrebno navesti u životopisu namijenjenome upisu u školu?</a:t>
            </a:r>
          </a:p>
          <a:p>
            <a:r>
              <a:rPr lang="hr-HR" dirty="0"/>
              <a:t>Koja su obilježja stila kojim je napisan Ivanov životopis?</a:t>
            </a:r>
          </a:p>
          <a:p>
            <a:pPr lvl="1"/>
            <a:r>
              <a:rPr lang="hr-HR" dirty="0"/>
              <a:t>Odgovore napiši u bilježnicu.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Preoblikuj Ivanov životopis tako da bude prikladan namjeni.</a:t>
            </a:r>
          </a:p>
          <a:p>
            <a:pPr lvl="1"/>
            <a:r>
              <a:rPr lang="hr-HR" dirty="0"/>
              <a:t>Životopis napiši u bilježnicu.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9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CB0B3-88A1-4DE7-BE50-5032546C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2885"/>
            <a:ext cx="10058400" cy="1731091"/>
          </a:xfrm>
        </p:spPr>
        <p:txBody>
          <a:bodyPr/>
          <a:lstStyle/>
          <a:p>
            <a:r>
              <a:rPr lang="hr-HR" dirty="0"/>
              <a:t>Životopis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201918-F794-4638-99E9-7BEB35B9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897" y="2368616"/>
            <a:ext cx="4754880" cy="688502"/>
          </a:xfrm>
        </p:spPr>
        <p:txBody>
          <a:bodyPr>
            <a:normAutofit/>
          </a:bodyPr>
          <a:lstStyle/>
          <a:p>
            <a:r>
              <a:rPr lang="hr-HR" dirty="0"/>
              <a:t>Životopis kao književni oblik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C4F0E9E-A0A1-4566-8B3E-FD605DD53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0948" y="3329322"/>
            <a:ext cx="4754880" cy="1534377"/>
          </a:xfrm>
        </p:spPr>
        <p:txBody>
          <a:bodyPr/>
          <a:lstStyle/>
          <a:p>
            <a:r>
              <a:rPr lang="hr-HR" dirty="0" err="1"/>
              <a:t>Književnoumjetnički</a:t>
            </a:r>
            <a:r>
              <a:rPr lang="hr-HR" dirty="0"/>
              <a:t> životopis</a:t>
            </a:r>
          </a:p>
          <a:p>
            <a:r>
              <a:rPr lang="hr-HR" dirty="0"/>
              <a:t>Biografija </a:t>
            </a:r>
          </a:p>
          <a:p>
            <a:pPr marL="274320" lvl="1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0AF79F-372C-4FED-B232-7063D56CC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172" y="2399467"/>
            <a:ext cx="4754880" cy="688502"/>
          </a:xfrm>
        </p:spPr>
        <p:txBody>
          <a:bodyPr>
            <a:normAutofit/>
          </a:bodyPr>
          <a:lstStyle/>
          <a:p>
            <a:r>
              <a:rPr lang="hr-HR" dirty="0"/>
              <a:t>Životopis kao vrsta teksta pisanoga administrativno-poslovnim stilom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0D0C3BE-C7AF-4924-9C16-CFADC4F4E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172" y="3329322"/>
            <a:ext cx="4754880" cy="1534377"/>
          </a:xfrm>
        </p:spPr>
        <p:txBody>
          <a:bodyPr/>
          <a:lstStyle/>
          <a:p>
            <a:r>
              <a:rPr lang="hr-HR" dirty="0"/>
              <a:t>Piše se za natječaje, prijave za posao, napredovanja i sl.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96AF55D-4673-4593-BD8E-480D381C9F94}"/>
              </a:ext>
            </a:extLst>
          </p:cNvPr>
          <p:cNvSpPr txBox="1"/>
          <p:nvPr/>
        </p:nvSpPr>
        <p:spPr>
          <a:xfrm>
            <a:off x="1187450" y="4863699"/>
            <a:ext cx="95377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ZADATAK</a:t>
            </a:r>
          </a:p>
          <a:p>
            <a:r>
              <a:rPr lang="hr-HR" b="1" dirty="0">
                <a:solidFill>
                  <a:schemeClr val="bg1"/>
                </a:solidFill>
              </a:rPr>
              <a:t>Istraži i napiši u bilježnicu razliku između ova dva životopisa.</a:t>
            </a:r>
          </a:p>
        </p:txBody>
      </p:sp>
    </p:spTree>
    <p:extLst>
      <p:ext uri="{BB962C8B-B14F-4D97-AF65-F5344CB8AC3E}">
        <p14:creationId xmlns:p14="http://schemas.microsoft.com/office/powerpoint/2010/main" val="304623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D512BB-DC89-4851-8F5A-FEA8746E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9311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ŽIVOTOPIS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131F27B2-934D-4F82-83C2-90B704DE1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79131"/>
              </p:ext>
            </p:extLst>
          </p:nvPr>
        </p:nvGraphicFramePr>
        <p:xfrm>
          <a:off x="1524000" y="1124532"/>
          <a:ext cx="8547100" cy="533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106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AFFA3F-BC58-432D-A9B6-9B94CE01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Životopis – moj životopis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8BA2A-A43A-42B4-AB39-EB73D74A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738663"/>
            <a:ext cx="10058400" cy="112394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ZADATAK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Napiši prema smjernicama iz prethodnoga slajda svoj životopis u bilježnicu. Pazi na pravopis i pojam rečenica.</a:t>
            </a:r>
          </a:p>
          <a:p>
            <a:pPr lvl="2"/>
            <a:endParaRPr lang="hr-HR" b="1" dirty="0">
              <a:solidFill>
                <a:schemeClr val="bg1"/>
              </a:solidFill>
            </a:endParaRPr>
          </a:p>
          <a:p>
            <a:pPr marL="548640" lvl="2" indent="0">
              <a:buNone/>
            </a:pP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7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467</Words>
  <Application>Microsoft Office PowerPoint</Application>
  <PresentationFormat>Široki zaslon</PresentationFormat>
  <Paragraphs>66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Slog od drveta</vt:lpstr>
      <vt:lpstr>ŽIVOTOPIS</vt:lpstr>
      <vt:lpstr>PowerPoint prezentacija</vt:lpstr>
      <vt:lpstr>Pročitaj sljedeća dva životopisa.</vt:lpstr>
      <vt:lpstr>Prvi životopis</vt:lpstr>
      <vt:lpstr>Drugi životopis</vt:lpstr>
      <vt:lpstr>Usporedi životopise</vt:lpstr>
      <vt:lpstr>Životopis</vt:lpstr>
      <vt:lpstr>ŽIVOTOPIS</vt:lpstr>
      <vt:lpstr>Životopis – moj životopis</vt:lpstr>
      <vt:lpstr>ŽIVOTOPIS</vt:lpstr>
      <vt:lpstr>OD ŽIVOTOPISA DO CV-a</vt:lpstr>
      <vt:lpstr>životopis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ŽIVOTOPIS</dc:title>
  <dc:creator>Vanja Selak</dc:creator>
  <cp:lastModifiedBy>Vanja Selak</cp:lastModifiedBy>
  <cp:revision>7</cp:revision>
  <dcterms:created xsi:type="dcterms:W3CDTF">2020-04-03T19:37:27Z</dcterms:created>
  <dcterms:modified xsi:type="dcterms:W3CDTF">2021-03-29T20:23:00Z</dcterms:modified>
</cp:coreProperties>
</file>