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hr.izzi.digital/DOS/1989/2172.htm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B071EC-F8F6-4384-9BD9-BDD2730AA0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ZAŠTO MENE SVI ODGAJAJU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7609604-EC27-4A63-B5C8-8982AFF461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Zlatko </a:t>
            </a:r>
            <a:r>
              <a:rPr lang="hr-HR" dirty="0" err="1"/>
              <a:t>Krilić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95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996F82-E59D-4ADC-B920-6EDF0739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Zlatko </a:t>
            </a:r>
            <a:r>
              <a:rPr lang="hr-HR" dirty="0" err="1"/>
              <a:t>Krilić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2352BE-F0DE-4A88-A484-E31ECC9765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Upoznajmo Zlatka </a:t>
            </a:r>
            <a:r>
              <a:rPr lang="hr-HR" dirty="0" err="1"/>
              <a:t>Krilića</a:t>
            </a:r>
            <a:r>
              <a:rPr lang="hr-HR" dirty="0"/>
              <a:t>: </a:t>
            </a:r>
            <a:r>
              <a:rPr lang="hr-HR" dirty="0">
                <a:hlinkClick r:id="rId2"/>
              </a:rPr>
              <a:t>https://hr.izzi.digital/DOS/1989/2172.html</a:t>
            </a: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7B926EA-96B1-420F-9771-21D527ED48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Pogledaj video Razgovor s </a:t>
            </a:r>
            <a:r>
              <a:rPr lang="hr-HR" dirty="0" err="1"/>
              <a:t>Krilićem</a:t>
            </a:r>
            <a:endParaRPr lang="hr-HR" dirty="0"/>
          </a:p>
          <a:p>
            <a:r>
              <a:rPr lang="hr-HR" dirty="0"/>
              <a:t>Prisjeti se njegovih riječi i odgovori na pitanja u kvizu.</a:t>
            </a:r>
          </a:p>
          <a:p>
            <a:r>
              <a:rPr lang="hr-HR" dirty="0"/>
              <a:t>Doznaj više: istraži na mrežnim stranicama više o Zlatku </a:t>
            </a:r>
            <a:r>
              <a:rPr lang="hr-HR" dirty="0" err="1"/>
              <a:t>Kriliću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5187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990324-EC5B-4C04-9012-4A17538E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ODGOJ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559070-9B9B-4C67-A9F0-A9C99EDDB0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Odgovori u bilježnicu</a:t>
            </a:r>
          </a:p>
          <a:p>
            <a:r>
              <a:rPr lang="hr-HR" dirty="0"/>
              <a:t>Na što pomisliš kad čuješ riječ odgoj?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04DDC15-AC8B-4104-AB4B-4C384BF27F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Opiši značenje izraza </a:t>
            </a:r>
            <a:r>
              <a:rPr lang="hr-HR" b="1" dirty="0"/>
              <a:t>odgojeno dijete </a:t>
            </a:r>
            <a:r>
              <a:rPr lang="hr-HR" dirty="0"/>
              <a:t>i značenje izraza </a:t>
            </a:r>
            <a:r>
              <a:rPr lang="hr-HR" b="1" dirty="0"/>
              <a:t>neodgojeno dijete.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7618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D50A8A-A007-4992-80A8-5ADC34DC5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8365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r-HR" dirty="0"/>
              <a:t>Zašto mene svi odgajaju </a:t>
            </a:r>
            <a:br>
              <a:rPr lang="hr-HR" dirty="0"/>
            </a:br>
            <a:r>
              <a:rPr lang="hr-HR" dirty="0"/>
              <a:t>ili </a:t>
            </a:r>
            <a:br>
              <a:rPr lang="hr-HR" dirty="0"/>
            </a:br>
            <a:r>
              <a:rPr lang="hr-HR" dirty="0"/>
              <a:t>Batina je izašla iz raja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40D6CE-5B92-49F1-A793-B8D490C58F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Pročitaj tekst Zlatka </a:t>
            </a:r>
            <a:r>
              <a:rPr lang="hr-HR" dirty="0" err="1"/>
              <a:t>Krilića</a:t>
            </a:r>
            <a:r>
              <a:rPr lang="hr-HR" dirty="0"/>
              <a:t> Zašto mene svi odgajaju.</a:t>
            </a:r>
          </a:p>
          <a:p>
            <a:r>
              <a:rPr lang="hr-HR" dirty="0"/>
              <a:t>Petica, 132. str.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01D0BFD-BC0C-4A81-B4BD-625E75DCD0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Odgovori u bilježnicu</a:t>
            </a:r>
          </a:p>
          <a:p>
            <a:r>
              <a:rPr lang="hr-HR" dirty="0"/>
              <a:t>Što se dogodilo da je dječak napokon saznao što je odgoj?</a:t>
            </a:r>
          </a:p>
          <a:p>
            <a:r>
              <a:rPr lang="hr-HR" dirty="0"/>
              <a:t>Prepiši rečenicu iz teksta koja objašnjava što znači riječ odgajati.</a:t>
            </a:r>
          </a:p>
          <a:p>
            <a:r>
              <a:rPr lang="hr-HR" dirty="0"/>
              <a:t>Što je dječak smatrao nepoštenim?</a:t>
            </a:r>
          </a:p>
          <a:p>
            <a:r>
              <a:rPr lang="hr-HR" dirty="0"/>
              <a:t>Tko je koga u tekstu sve odgajao?</a:t>
            </a:r>
          </a:p>
        </p:txBody>
      </p:sp>
    </p:spTree>
    <p:extLst>
      <p:ext uri="{BB962C8B-B14F-4D97-AF65-F5344CB8AC3E}">
        <p14:creationId xmlns:p14="http://schemas.microsoft.com/office/powerpoint/2010/main" val="255919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2AEE5FA8-76AE-47A0-92CD-D341790C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Zašto mene svi odgajaju</a:t>
            </a:r>
            <a:br>
              <a:rPr lang="hr-HR" dirty="0"/>
            </a:br>
            <a:r>
              <a:rPr lang="hr-HR" dirty="0"/>
              <a:t>Napiši u bilježnicu:</a:t>
            </a:r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018BA1C4-F8FF-4B67-8718-4D788424EA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Tema ulomka je …</a:t>
            </a: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F8E23B9F-B006-4BED-A3F3-4A000F1D36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Kakav je piščev stav prema temi?</a:t>
            </a:r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8B59A3A2-DAC7-48F3-A6B6-DF6C6B63B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Osnovna misao ulomka je …</a:t>
            </a:r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9A753D7E-63E3-4B5A-BAD7-C463F40D327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/>
              <a:t>Napiši što ti je šaljivo u ovom ulomku.</a:t>
            </a:r>
          </a:p>
        </p:txBody>
      </p:sp>
    </p:spTree>
    <p:extLst>
      <p:ext uri="{BB962C8B-B14F-4D97-AF65-F5344CB8AC3E}">
        <p14:creationId xmlns:p14="http://schemas.microsoft.com/office/powerpoint/2010/main" val="199854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6A9A6C-0FA9-47D9-BAD6-A48AEFA77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Šuplja ograda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2F86E3-8572-49E1-9385-E62C84590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Odgovori u bilježnicu</a:t>
            </a:r>
          </a:p>
          <a:p>
            <a:r>
              <a:rPr lang="hr-HR" dirty="0"/>
              <a:t>Što vi mislite o nasilničkom ponašanju?</a:t>
            </a:r>
          </a:p>
          <a:p>
            <a:r>
              <a:rPr lang="hr-HR" dirty="0"/>
              <a:t>Kako ga prepoznajete?</a:t>
            </a:r>
          </a:p>
          <a:p>
            <a:r>
              <a:rPr lang="hr-HR" dirty="0"/>
              <a:t>Kako reagirate?</a:t>
            </a:r>
          </a:p>
          <a:p>
            <a:r>
              <a:rPr lang="hr-HR" dirty="0"/>
              <a:t>Što možete učiniti da se ono spriječi?</a:t>
            </a:r>
          </a:p>
          <a:p>
            <a:r>
              <a:rPr lang="hr-HR" dirty="0"/>
              <a:t>Što očekujete od odraslih osoba u takvu slučaju?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831A2E9-7F2C-4990-BFDD-873D2E693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/>
              <a:t>Na 134. stranici pročitaj tekst Šuplja ograda. Odgovori i objasni:</a:t>
            </a:r>
          </a:p>
          <a:p>
            <a:r>
              <a:rPr lang="hr-HR" dirty="0"/>
              <a:t>Tko i na koji način utječe na promjenu dječakova ponašanja?</a:t>
            </a:r>
          </a:p>
          <a:p>
            <a:r>
              <a:rPr lang="hr-HR" dirty="0"/>
              <a:t>Zašto otac želi da dječak izvadi sve čavle iz ograde?</a:t>
            </a:r>
          </a:p>
        </p:txBody>
      </p:sp>
    </p:spTree>
    <p:extLst>
      <p:ext uri="{BB962C8B-B14F-4D97-AF65-F5344CB8AC3E}">
        <p14:creationId xmlns:p14="http://schemas.microsoft.com/office/powerpoint/2010/main" val="379203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B4651C-079E-40D0-B147-A69780928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573A0A-034D-4306-B794-857E2F609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Pripremila Vanja Selak, prof.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23CD542-BAFD-4240-9EC5-C2BFF9F62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1672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</TotalTime>
  <Words>253</Words>
  <Application>Microsoft Office PowerPoint</Application>
  <PresentationFormat>Široki zaslon</PresentationFormat>
  <Paragraphs>36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Organski</vt:lpstr>
      <vt:lpstr>ZAŠTO MENE SVI ODGAJAJU</vt:lpstr>
      <vt:lpstr>Zlatko Krilić</vt:lpstr>
      <vt:lpstr>ODGOJ</vt:lpstr>
      <vt:lpstr>Zašto mene svi odgajaju  ili  Batina je izašla iz raja</vt:lpstr>
      <vt:lpstr>Zašto mene svi odgajaju Napiši u bilježnicu:</vt:lpstr>
      <vt:lpstr>Šuplja ograda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ZAŠTO MENE SVI ODGAJAJU</dc:title>
  <dc:creator>Vanja Selak</dc:creator>
  <cp:lastModifiedBy>Vanja Selak</cp:lastModifiedBy>
  <cp:revision>8</cp:revision>
  <dcterms:created xsi:type="dcterms:W3CDTF">2020-04-14T16:44:05Z</dcterms:created>
  <dcterms:modified xsi:type="dcterms:W3CDTF">2021-03-29T20:19:01Z</dcterms:modified>
</cp:coreProperties>
</file>