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755D0-5487-4060-A7AA-9D545049742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05B0A8-B8C4-4FFB-AD80-0E46608DB020}">
      <dgm:prSet/>
      <dgm:spPr/>
      <dgm:t>
        <a:bodyPr/>
        <a:lstStyle/>
        <a:p>
          <a:r>
            <a:rPr lang="hr-HR" dirty="0"/>
            <a:t>promjenjiva vrsta riječi</a:t>
          </a:r>
          <a:endParaRPr lang="en-US" dirty="0"/>
        </a:p>
      </dgm:t>
    </dgm:pt>
    <dgm:pt modelId="{BB6B215F-AC30-4378-A283-4D953045F816}" type="parTrans" cxnId="{03CC99DD-C5F2-4E13-8E63-C90165E128F3}">
      <dgm:prSet/>
      <dgm:spPr/>
      <dgm:t>
        <a:bodyPr/>
        <a:lstStyle/>
        <a:p>
          <a:endParaRPr lang="en-US"/>
        </a:p>
      </dgm:t>
    </dgm:pt>
    <dgm:pt modelId="{EC8E6F45-3184-40F5-A4D1-A209E9839A79}" type="sibTrans" cxnId="{03CC99DD-C5F2-4E13-8E63-C90165E128F3}">
      <dgm:prSet/>
      <dgm:spPr/>
      <dgm:t>
        <a:bodyPr/>
        <a:lstStyle/>
        <a:p>
          <a:endParaRPr lang="en-US"/>
        </a:p>
      </dgm:t>
    </dgm:pt>
    <dgm:pt modelId="{D4DFFCC1-1D48-428E-99A9-4BD24F6A53E0}">
      <dgm:prSet/>
      <dgm:spPr/>
      <dgm:t>
        <a:bodyPr/>
        <a:lstStyle/>
        <a:p>
          <a:r>
            <a:rPr lang="hr-HR" dirty="0"/>
            <a:t>riječi kojima zamjenjujemo druge riječi</a:t>
          </a:r>
          <a:endParaRPr lang="en-US" dirty="0"/>
        </a:p>
      </dgm:t>
    </dgm:pt>
    <dgm:pt modelId="{F52E70A6-98F8-4A8A-BCA2-025A162719FC}" type="parTrans" cxnId="{185128E5-2032-42C1-B705-4E4596EB3D02}">
      <dgm:prSet/>
      <dgm:spPr/>
      <dgm:t>
        <a:bodyPr/>
        <a:lstStyle/>
        <a:p>
          <a:endParaRPr lang="en-US"/>
        </a:p>
      </dgm:t>
    </dgm:pt>
    <dgm:pt modelId="{9B308C8E-BE53-4511-8D36-4D3673A96086}" type="sibTrans" cxnId="{185128E5-2032-42C1-B705-4E4596EB3D02}">
      <dgm:prSet/>
      <dgm:spPr/>
      <dgm:t>
        <a:bodyPr/>
        <a:lstStyle/>
        <a:p>
          <a:endParaRPr lang="en-US"/>
        </a:p>
      </dgm:t>
    </dgm:pt>
    <dgm:pt modelId="{1702ECA5-C332-4428-9D82-C4CE5EF454F1}">
      <dgm:prSet/>
      <dgm:spPr/>
      <dgm:t>
        <a:bodyPr/>
        <a:lstStyle/>
        <a:p>
          <a:r>
            <a:rPr lang="hr-HR" dirty="0"/>
            <a:t>sklanjaju se kao imenice i pridjevi</a:t>
          </a:r>
          <a:endParaRPr lang="en-US" dirty="0"/>
        </a:p>
      </dgm:t>
    </dgm:pt>
    <dgm:pt modelId="{89606DA5-6111-42C7-82CB-BB06C09AE62C}" type="parTrans" cxnId="{FE7B6303-2DA0-4A80-AFEA-C9A8CF8D5DC3}">
      <dgm:prSet/>
      <dgm:spPr/>
      <dgm:t>
        <a:bodyPr/>
        <a:lstStyle/>
        <a:p>
          <a:endParaRPr lang="en-US"/>
        </a:p>
      </dgm:t>
    </dgm:pt>
    <dgm:pt modelId="{20CED8A3-0692-47D8-B896-87599D34B471}" type="sibTrans" cxnId="{FE7B6303-2DA0-4A80-AFEA-C9A8CF8D5DC3}">
      <dgm:prSet/>
      <dgm:spPr/>
      <dgm:t>
        <a:bodyPr/>
        <a:lstStyle/>
        <a:p>
          <a:endParaRPr lang="en-US"/>
        </a:p>
      </dgm:t>
    </dgm:pt>
    <dgm:pt modelId="{3B81EA89-78DB-4090-AF2C-E4FB7EF6CD99}" type="pres">
      <dgm:prSet presAssocID="{8BC755D0-5487-4060-A7AA-9D5450497426}" presName="diagram" presStyleCnt="0">
        <dgm:presLayoutVars>
          <dgm:dir/>
          <dgm:resizeHandles val="exact"/>
        </dgm:presLayoutVars>
      </dgm:prSet>
      <dgm:spPr/>
    </dgm:pt>
    <dgm:pt modelId="{56420D6C-4128-4EAC-BEA6-1F91647A5CB8}" type="pres">
      <dgm:prSet presAssocID="{E205B0A8-B8C4-4FFB-AD80-0E46608DB020}" presName="node" presStyleLbl="node1" presStyleIdx="0" presStyleCnt="3">
        <dgm:presLayoutVars>
          <dgm:bulletEnabled val="1"/>
        </dgm:presLayoutVars>
      </dgm:prSet>
      <dgm:spPr/>
    </dgm:pt>
    <dgm:pt modelId="{C56FEF70-2F91-42E2-BD78-57F451566226}" type="pres">
      <dgm:prSet presAssocID="{EC8E6F45-3184-40F5-A4D1-A209E9839A79}" presName="sibTrans" presStyleCnt="0"/>
      <dgm:spPr/>
    </dgm:pt>
    <dgm:pt modelId="{C962A4B6-33F3-43EB-9789-476C1C188965}" type="pres">
      <dgm:prSet presAssocID="{D4DFFCC1-1D48-428E-99A9-4BD24F6A53E0}" presName="node" presStyleLbl="node1" presStyleIdx="1" presStyleCnt="3">
        <dgm:presLayoutVars>
          <dgm:bulletEnabled val="1"/>
        </dgm:presLayoutVars>
      </dgm:prSet>
      <dgm:spPr/>
    </dgm:pt>
    <dgm:pt modelId="{75D21F62-0047-420D-B649-9C79BA8FC1A8}" type="pres">
      <dgm:prSet presAssocID="{9B308C8E-BE53-4511-8D36-4D3673A96086}" presName="sibTrans" presStyleCnt="0"/>
      <dgm:spPr/>
    </dgm:pt>
    <dgm:pt modelId="{80A414FF-D876-42C7-9F6C-11B1FCAB9A3F}" type="pres">
      <dgm:prSet presAssocID="{1702ECA5-C332-4428-9D82-C4CE5EF454F1}" presName="node" presStyleLbl="node1" presStyleIdx="2" presStyleCnt="3">
        <dgm:presLayoutVars>
          <dgm:bulletEnabled val="1"/>
        </dgm:presLayoutVars>
      </dgm:prSet>
      <dgm:spPr/>
    </dgm:pt>
  </dgm:ptLst>
  <dgm:cxnLst>
    <dgm:cxn modelId="{FE7B6303-2DA0-4A80-AFEA-C9A8CF8D5DC3}" srcId="{8BC755D0-5487-4060-A7AA-9D5450497426}" destId="{1702ECA5-C332-4428-9D82-C4CE5EF454F1}" srcOrd="2" destOrd="0" parTransId="{89606DA5-6111-42C7-82CB-BB06C09AE62C}" sibTransId="{20CED8A3-0692-47D8-B896-87599D34B471}"/>
    <dgm:cxn modelId="{09DC2019-ACBF-46A9-B0E6-0FCFB86ABDF5}" type="presOf" srcId="{D4DFFCC1-1D48-428E-99A9-4BD24F6A53E0}" destId="{C962A4B6-33F3-43EB-9789-476C1C188965}" srcOrd="0" destOrd="0" presId="urn:microsoft.com/office/officeart/2005/8/layout/default"/>
    <dgm:cxn modelId="{62E71426-6394-4DAB-9E63-4068C7F5119A}" type="presOf" srcId="{8BC755D0-5487-4060-A7AA-9D5450497426}" destId="{3B81EA89-78DB-4090-AF2C-E4FB7EF6CD99}" srcOrd="0" destOrd="0" presId="urn:microsoft.com/office/officeart/2005/8/layout/default"/>
    <dgm:cxn modelId="{24C1E531-05B9-4A2B-BCFF-72F4FF682A2D}" type="presOf" srcId="{E205B0A8-B8C4-4FFB-AD80-0E46608DB020}" destId="{56420D6C-4128-4EAC-BEA6-1F91647A5CB8}" srcOrd="0" destOrd="0" presId="urn:microsoft.com/office/officeart/2005/8/layout/default"/>
    <dgm:cxn modelId="{E1358B61-64FC-4F48-996E-276C10BD2EFA}" type="presOf" srcId="{1702ECA5-C332-4428-9D82-C4CE5EF454F1}" destId="{80A414FF-D876-42C7-9F6C-11B1FCAB9A3F}" srcOrd="0" destOrd="0" presId="urn:microsoft.com/office/officeart/2005/8/layout/default"/>
    <dgm:cxn modelId="{03CC99DD-C5F2-4E13-8E63-C90165E128F3}" srcId="{8BC755D0-5487-4060-A7AA-9D5450497426}" destId="{E205B0A8-B8C4-4FFB-AD80-0E46608DB020}" srcOrd="0" destOrd="0" parTransId="{BB6B215F-AC30-4378-A283-4D953045F816}" sibTransId="{EC8E6F45-3184-40F5-A4D1-A209E9839A79}"/>
    <dgm:cxn modelId="{185128E5-2032-42C1-B705-4E4596EB3D02}" srcId="{8BC755D0-5487-4060-A7AA-9D5450497426}" destId="{D4DFFCC1-1D48-428E-99A9-4BD24F6A53E0}" srcOrd="1" destOrd="0" parTransId="{F52E70A6-98F8-4A8A-BCA2-025A162719FC}" sibTransId="{9B308C8E-BE53-4511-8D36-4D3673A96086}"/>
    <dgm:cxn modelId="{036AADB6-6A8D-4D71-B1EE-F6D6E6E10E40}" type="presParOf" srcId="{3B81EA89-78DB-4090-AF2C-E4FB7EF6CD99}" destId="{56420D6C-4128-4EAC-BEA6-1F91647A5CB8}" srcOrd="0" destOrd="0" presId="urn:microsoft.com/office/officeart/2005/8/layout/default"/>
    <dgm:cxn modelId="{5FAA4CE3-144D-4A65-959F-8F1FC978860B}" type="presParOf" srcId="{3B81EA89-78DB-4090-AF2C-E4FB7EF6CD99}" destId="{C56FEF70-2F91-42E2-BD78-57F451566226}" srcOrd="1" destOrd="0" presId="urn:microsoft.com/office/officeart/2005/8/layout/default"/>
    <dgm:cxn modelId="{B17A7EB6-9BE6-4C31-A8CE-62BE07D92C9E}" type="presParOf" srcId="{3B81EA89-78DB-4090-AF2C-E4FB7EF6CD99}" destId="{C962A4B6-33F3-43EB-9789-476C1C188965}" srcOrd="2" destOrd="0" presId="urn:microsoft.com/office/officeart/2005/8/layout/default"/>
    <dgm:cxn modelId="{8B171D13-C535-46AB-B5ED-1B5C55CEBE35}" type="presParOf" srcId="{3B81EA89-78DB-4090-AF2C-E4FB7EF6CD99}" destId="{75D21F62-0047-420D-B649-9C79BA8FC1A8}" srcOrd="3" destOrd="0" presId="urn:microsoft.com/office/officeart/2005/8/layout/default"/>
    <dgm:cxn modelId="{92DA8F68-75BF-4E57-B248-76DD21073101}" type="presParOf" srcId="{3B81EA89-78DB-4090-AF2C-E4FB7EF6CD99}" destId="{80A414FF-D876-42C7-9F6C-11B1FCAB9A3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07098-9F04-4A7A-9282-04B360F65E0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AAC9A2-8C7D-4020-8DD3-7E046E717C2B}">
      <dgm:prSet/>
      <dgm:spPr/>
      <dgm:t>
        <a:bodyPr/>
        <a:lstStyle/>
        <a:p>
          <a:r>
            <a:rPr lang="hr-HR" dirty="0"/>
            <a:t>JA - MI </a:t>
          </a:r>
        </a:p>
        <a:p>
          <a:r>
            <a:rPr lang="hr-HR" dirty="0"/>
            <a:t> govorne osobe</a:t>
          </a:r>
          <a:endParaRPr lang="en-US" dirty="0"/>
        </a:p>
      </dgm:t>
    </dgm:pt>
    <dgm:pt modelId="{B0746CCE-4ED7-4323-A43D-1C91941724E0}" type="parTrans" cxnId="{B3DB96C4-84CC-4EB6-AB19-467F18698A4B}">
      <dgm:prSet/>
      <dgm:spPr/>
      <dgm:t>
        <a:bodyPr/>
        <a:lstStyle/>
        <a:p>
          <a:endParaRPr lang="en-US"/>
        </a:p>
      </dgm:t>
    </dgm:pt>
    <dgm:pt modelId="{58043ADE-65A6-4448-932A-274D3E58E6BF}" type="sibTrans" cxnId="{B3DB96C4-84CC-4EB6-AB19-467F18698A4B}">
      <dgm:prSet/>
      <dgm:spPr/>
      <dgm:t>
        <a:bodyPr/>
        <a:lstStyle/>
        <a:p>
          <a:endParaRPr lang="en-US"/>
        </a:p>
      </dgm:t>
    </dgm:pt>
    <dgm:pt modelId="{0380DC9E-6A4F-4079-9E6A-07E877102985}">
      <dgm:prSet/>
      <dgm:spPr/>
      <dgm:t>
        <a:bodyPr/>
        <a:lstStyle/>
        <a:p>
          <a:r>
            <a:rPr lang="hr-HR" dirty="0"/>
            <a:t>TI - VI  </a:t>
          </a:r>
          <a:r>
            <a:rPr lang="hr-HR" dirty="0" err="1"/>
            <a:t>sugovorne</a:t>
          </a:r>
          <a:r>
            <a:rPr lang="hr-HR" dirty="0"/>
            <a:t> osoba</a:t>
          </a:r>
          <a:endParaRPr lang="en-US" dirty="0"/>
        </a:p>
      </dgm:t>
    </dgm:pt>
    <dgm:pt modelId="{E70786B4-5EAA-4CB2-8C15-D55F31EF8793}" type="parTrans" cxnId="{C1EFC86F-DAD2-4114-9B86-E2B56AA0650A}">
      <dgm:prSet/>
      <dgm:spPr/>
      <dgm:t>
        <a:bodyPr/>
        <a:lstStyle/>
        <a:p>
          <a:endParaRPr lang="en-US"/>
        </a:p>
      </dgm:t>
    </dgm:pt>
    <dgm:pt modelId="{9EA249DC-2144-47E3-9456-D06A0B135B7B}" type="sibTrans" cxnId="{C1EFC86F-DAD2-4114-9B86-E2B56AA0650A}">
      <dgm:prSet/>
      <dgm:spPr/>
      <dgm:t>
        <a:bodyPr/>
        <a:lstStyle/>
        <a:p>
          <a:endParaRPr lang="en-US"/>
        </a:p>
      </dgm:t>
    </dgm:pt>
    <dgm:pt modelId="{1B3E7053-5DE5-441D-A4CC-E813F49AC2EF}">
      <dgm:prSet/>
      <dgm:spPr/>
      <dgm:t>
        <a:bodyPr/>
        <a:lstStyle/>
        <a:p>
          <a:r>
            <a:rPr lang="hr-HR" dirty="0"/>
            <a:t>ON/ONA/ONO – ONI/ONE/ONA negovorne osobe</a:t>
          </a:r>
          <a:endParaRPr lang="en-US" dirty="0"/>
        </a:p>
      </dgm:t>
    </dgm:pt>
    <dgm:pt modelId="{6E29549D-E91E-4324-BFCB-D32760A1388D}" type="parTrans" cxnId="{6C9191DC-FBDA-4A04-9C0E-EF348826CBA8}">
      <dgm:prSet/>
      <dgm:spPr/>
      <dgm:t>
        <a:bodyPr/>
        <a:lstStyle/>
        <a:p>
          <a:endParaRPr lang="en-US"/>
        </a:p>
      </dgm:t>
    </dgm:pt>
    <dgm:pt modelId="{4864BE29-A032-4043-9824-633E752EA67A}" type="sibTrans" cxnId="{6C9191DC-FBDA-4A04-9C0E-EF348826CBA8}">
      <dgm:prSet/>
      <dgm:spPr/>
      <dgm:t>
        <a:bodyPr/>
        <a:lstStyle/>
        <a:p>
          <a:endParaRPr lang="en-US"/>
        </a:p>
      </dgm:t>
    </dgm:pt>
    <dgm:pt modelId="{7187A175-EED8-4FD5-BCF3-C39A37A5D8E3}" type="pres">
      <dgm:prSet presAssocID="{D2607098-9F04-4A7A-9282-04B360F65E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2E9204-42F0-466F-A13F-349C1D6AA768}" type="pres">
      <dgm:prSet presAssocID="{4BAAC9A2-8C7D-4020-8DD3-7E046E717C2B}" presName="hierRoot1" presStyleCnt="0"/>
      <dgm:spPr/>
    </dgm:pt>
    <dgm:pt modelId="{C9A47B54-7E32-4E08-9AAE-1CFAC6842F7B}" type="pres">
      <dgm:prSet presAssocID="{4BAAC9A2-8C7D-4020-8DD3-7E046E717C2B}" presName="composite" presStyleCnt="0"/>
      <dgm:spPr/>
    </dgm:pt>
    <dgm:pt modelId="{B639F506-23ED-41CE-A6C9-68DEA476D226}" type="pres">
      <dgm:prSet presAssocID="{4BAAC9A2-8C7D-4020-8DD3-7E046E717C2B}" presName="background" presStyleLbl="node0" presStyleIdx="0" presStyleCnt="3"/>
      <dgm:spPr/>
    </dgm:pt>
    <dgm:pt modelId="{B6063B15-1DEC-4105-86FC-4800E1854CBE}" type="pres">
      <dgm:prSet presAssocID="{4BAAC9A2-8C7D-4020-8DD3-7E046E717C2B}" presName="text" presStyleLbl="fgAcc0" presStyleIdx="0" presStyleCnt="3">
        <dgm:presLayoutVars>
          <dgm:chPref val="3"/>
        </dgm:presLayoutVars>
      </dgm:prSet>
      <dgm:spPr/>
    </dgm:pt>
    <dgm:pt modelId="{5EA071E2-F9EF-4A63-80D8-E3C24BB2FA52}" type="pres">
      <dgm:prSet presAssocID="{4BAAC9A2-8C7D-4020-8DD3-7E046E717C2B}" presName="hierChild2" presStyleCnt="0"/>
      <dgm:spPr/>
    </dgm:pt>
    <dgm:pt modelId="{7D188DEC-550E-4CBE-BBEB-D7ED7F0D41BF}" type="pres">
      <dgm:prSet presAssocID="{0380DC9E-6A4F-4079-9E6A-07E877102985}" presName="hierRoot1" presStyleCnt="0"/>
      <dgm:spPr/>
    </dgm:pt>
    <dgm:pt modelId="{510B3500-5EB5-4401-94C7-DB5DD1AEA213}" type="pres">
      <dgm:prSet presAssocID="{0380DC9E-6A4F-4079-9E6A-07E877102985}" presName="composite" presStyleCnt="0"/>
      <dgm:spPr/>
    </dgm:pt>
    <dgm:pt modelId="{8A3AA813-22C9-4187-A650-269346D76462}" type="pres">
      <dgm:prSet presAssocID="{0380DC9E-6A4F-4079-9E6A-07E877102985}" presName="background" presStyleLbl="node0" presStyleIdx="1" presStyleCnt="3"/>
      <dgm:spPr/>
    </dgm:pt>
    <dgm:pt modelId="{BF713C50-F028-4A95-82C2-3A6C1BADE858}" type="pres">
      <dgm:prSet presAssocID="{0380DC9E-6A4F-4079-9E6A-07E877102985}" presName="text" presStyleLbl="fgAcc0" presStyleIdx="1" presStyleCnt="3">
        <dgm:presLayoutVars>
          <dgm:chPref val="3"/>
        </dgm:presLayoutVars>
      </dgm:prSet>
      <dgm:spPr/>
    </dgm:pt>
    <dgm:pt modelId="{182FD157-E260-487C-BFB8-2DC90C363E77}" type="pres">
      <dgm:prSet presAssocID="{0380DC9E-6A4F-4079-9E6A-07E877102985}" presName="hierChild2" presStyleCnt="0"/>
      <dgm:spPr/>
    </dgm:pt>
    <dgm:pt modelId="{4BFB0FC0-7807-4B3D-A013-F5858CA8D208}" type="pres">
      <dgm:prSet presAssocID="{1B3E7053-5DE5-441D-A4CC-E813F49AC2EF}" presName="hierRoot1" presStyleCnt="0"/>
      <dgm:spPr/>
    </dgm:pt>
    <dgm:pt modelId="{65A6A3CB-ACEB-4982-8956-BB7F3A892098}" type="pres">
      <dgm:prSet presAssocID="{1B3E7053-5DE5-441D-A4CC-E813F49AC2EF}" presName="composite" presStyleCnt="0"/>
      <dgm:spPr/>
    </dgm:pt>
    <dgm:pt modelId="{47474C76-DEEA-4F10-B7B3-62654BEF19D4}" type="pres">
      <dgm:prSet presAssocID="{1B3E7053-5DE5-441D-A4CC-E813F49AC2EF}" presName="background" presStyleLbl="node0" presStyleIdx="2" presStyleCnt="3"/>
      <dgm:spPr/>
    </dgm:pt>
    <dgm:pt modelId="{C691EA15-EDEC-4711-9BD5-B0B32CA980FE}" type="pres">
      <dgm:prSet presAssocID="{1B3E7053-5DE5-441D-A4CC-E813F49AC2EF}" presName="text" presStyleLbl="fgAcc0" presStyleIdx="2" presStyleCnt="3">
        <dgm:presLayoutVars>
          <dgm:chPref val="3"/>
        </dgm:presLayoutVars>
      </dgm:prSet>
      <dgm:spPr/>
    </dgm:pt>
    <dgm:pt modelId="{90326EA3-7ECB-482B-B31E-51474A25639E}" type="pres">
      <dgm:prSet presAssocID="{1B3E7053-5DE5-441D-A4CC-E813F49AC2EF}" presName="hierChild2" presStyleCnt="0"/>
      <dgm:spPr/>
    </dgm:pt>
  </dgm:ptLst>
  <dgm:cxnLst>
    <dgm:cxn modelId="{06FF5837-5594-4B06-9370-DBD93EA47334}" type="presOf" srcId="{D2607098-9F04-4A7A-9282-04B360F65E00}" destId="{7187A175-EED8-4FD5-BCF3-C39A37A5D8E3}" srcOrd="0" destOrd="0" presId="urn:microsoft.com/office/officeart/2005/8/layout/hierarchy1"/>
    <dgm:cxn modelId="{E6CD753B-A99D-495F-ACBD-72A9B0720F9C}" type="presOf" srcId="{1B3E7053-5DE5-441D-A4CC-E813F49AC2EF}" destId="{C691EA15-EDEC-4711-9BD5-B0B32CA980FE}" srcOrd="0" destOrd="0" presId="urn:microsoft.com/office/officeart/2005/8/layout/hierarchy1"/>
    <dgm:cxn modelId="{15376B5E-530C-4230-AB71-423253D976DA}" type="presOf" srcId="{4BAAC9A2-8C7D-4020-8DD3-7E046E717C2B}" destId="{B6063B15-1DEC-4105-86FC-4800E1854CBE}" srcOrd="0" destOrd="0" presId="urn:microsoft.com/office/officeart/2005/8/layout/hierarchy1"/>
    <dgm:cxn modelId="{C1EFC86F-DAD2-4114-9B86-E2B56AA0650A}" srcId="{D2607098-9F04-4A7A-9282-04B360F65E00}" destId="{0380DC9E-6A4F-4079-9E6A-07E877102985}" srcOrd="1" destOrd="0" parTransId="{E70786B4-5EAA-4CB2-8C15-D55F31EF8793}" sibTransId="{9EA249DC-2144-47E3-9456-D06A0B135B7B}"/>
    <dgm:cxn modelId="{E46878BD-A45B-4B17-A6D8-04A5D557B475}" type="presOf" srcId="{0380DC9E-6A4F-4079-9E6A-07E877102985}" destId="{BF713C50-F028-4A95-82C2-3A6C1BADE858}" srcOrd="0" destOrd="0" presId="urn:microsoft.com/office/officeart/2005/8/layout/hierarchy1"/>
    <dgm:cxn modelId="{B3DB96C4-84CC-4EB6-AB19-467F18698A4B}" srcId="{D2607098-9F04-4A7A-9282-04B360F65E00}" destId="{4BAAC9A2-8C7D-4020-8DD3-7E046E717C2B}" srcOrd="0" destOrd="0" parTransId="{B0746CCE-4ED7-4323-A43D-1C91941724E0}" sibTransId="{58043ADE-65A6-4448-932A-274D3E58E6BF}"/>
    <dgm:cxn modelId="{6C9191DC-FBDA-4A04-9C0E-EF348826CBA8}" srcId="{D2607098-9F04-4A7A-9282-04B360F65E00}" destId="{1B3E7053-5DE5-441D-A4CC-E813F49AC2EF}" srcOrd="2" destOrd="0" parTransId="{6E29549D-E91E-4324-BFCB-D32760A1388D}" sibTransId="{4864BE29-A032-4043-9824-633E752EA67A}"/>
    <dgm:cxn modelId="{ABE62853-5D6E-403C-8D19-D3E91CA350C1}" type="presParOf" srcId="{7187A175-EED8-4FD5-BCF3-C39A37A5D8E3}" destId="{402E9204-42F0-466F-A13F-349C1D6AA768}" srcOrd="0" destOrd="0" presId="urn:microsoft.com/office/officeart/2005/8/layout/hierarchy1"/>
    <dgm:cxn modelId="{1736ABD6-3598-4642-B14B-1378D4C2066F}" type="presParOf" srcId="{402E9204-42F0-466F-A13F-349C1D6AA768}" destId="{C9A47B54-7E32-4E08-9AAE-1CFAC6842F7B}" srcOrd="0" destOrd="0" presId="urn:microsoft.com/office/officeart/2005/8/layout/hierarchy1"/>
    <dgm:cxn modelId="{22438937-C100-44C6-B6CA-51CBEE3C1C06}" type="presParOf" srcId="{C9A47B54-7E32-4E08-9AAE-1CFAC6842F7B}" destId="{B639F506-23ED-41CE-A6C9-68DEA476D226}" srcOrd="0" destOrd="0" presId="urn:microsoft.com/office/officeart/2005/8/layout/hierarchy1"/>
    <dgm:cxn modelId="{A41A413D-A94C-4305-BF01-2E7887100978}" type="presParOf" srcId="{C9A47B54-7E32-4E08-9AAE-1CFAC6842F7B}" destId="{B6063B15-1DEC-4105-86FC-4800E1854CBE}" srcOrd="1" destOrd="0" presId="urn:microsoft.com/office/officeart/2005/8/layout/hierarchy1"/>
    <dgm:cxn modelId="{597E8472-1657-4998-8B67-E453A6007D20}" type="presParOf" srcId="{402E9204-42F0-466F-A13F-349C1D6AA768}" destId="{5EA071E2-F9EF-4A63-80D8-E3C24BB2FA52}" srcOrd="1" destOrd="0" presId="urn:microsoft.com/office/officeart/2005/8/layout/hierarchy1"/>
    <dgm:cxn modelId="{B43242E0-FC32-49D2-ACB2-DF232004E25F}" type="presParOf" srcId="{7187A175-EED8-4FD5-BCF3-C39A37A5D8E3}" destId="{7D188DEC-550E-4CBE-BBEB-D7ED7F0D41BF}" srcOrd="1" destOrd="0" presId="urn:microsoft.com/office/officeart/2005/8/layout/hierarchy1"/>
    <dgm:cxn modelId="{57A05AEA-9E7A-4F29-A679-1AA75D998200}" type="presParOf" srcId="{7D188DEC-550E-4CBE-BBEB-D7ED7F0D41BF}" destId="{510B3500-5EB5-4401-94C7-DB5DD1AEA213}" srcOrd="0" destOrd="0" presId="urn:microsoft.com/office/officeart/2005/8/layout/hierarchy1"/>
    <dgm:cxn modelId="{CC85BFEE-294B-41E3-9EC5-1FF99B06E884}" type="presParOf" srcId="{510B3500-5EB5-4401-94C7-DB5DD1AEA213}" destId="{8A3AA813-22C9-4187-A650-269346D76462}" srcOrd="0" destOrd="0" presId="urn:microsoft.com/office/officeart/2005/8/layout/hierarchy1"/>
    <dgm:cxn modelId="{6A4FBD43-A09F-4D2D-BE6C-2A19410D2A59}" type="presParOf" srcId="{510B3500-5EB5-4401-94C7-DB5DD1AEA213}" destId="{BF713C50-F028-4A95-82C2-3A6C1BADE858}" srcOrd="1" destOrd="0" presId="urn:microsoft.com/office/officeart/2005/8/layout/hierarchy1"/>
    <dgm:cxn modelId="{8FC01D9B-2F9A-4A37-A7D6-11881057DFFA}" type="presParOf" srcId="{7D188DEC-550E-4CBE-BBEB-D7ED7F0D41BF}" destId="{182FD157-E260-487C-BFB8-2DC90C363E77}" srcOrd="1" destOrd="0" presId="urn:microsoft.com/office/officeart/2005/8/layout/hierarchy1"/>
    <dgm:cxn modelId="{AB7CAA28-0EBA-4E08-8DE8-00ECFA761470}" type="presParOf" srcId="{7187A175-EED8-4FD5-BCF3-C39A37A5D8E3}" destId="{4BFB0FC0-7807-4B3D-A013-F5858CA8D208}" srcOrd="2" destOrd="0" presId="urn:microsoft.com/office/officeart/2005/8/layout/hierarchy1"/>
    <dgm:cxn modelId="{5FAA4CF9-9CE2-4B84-BF29-5417DD1553A4}" type="presParOf" srcId="{4BFB0FC0-7807-4B3D-A013-F5858CA8D208}" destId="{65A6A3CB-ACEB-4982-8956-BB7F3A892098}" srcOrd="0" destOrd="0" presId="urn:microsoft.com/office/officeart/2005/8/layout/hierarchy1"/>
    <dgm:cxn modelId="{099F4C07-B522-4430-870E-A4BDD371B32C}" type="presParOf" srcId="{65A6A3CB-ACEB-4982-8956-BB7F3A892098}" destId="{47474C76-DEEA-4F10-B7B3-62654BEF19D4}" srcOrd="0" destOrd="0" presId="urn:microsoft.com/office/officeart/2005/8/layout/hierarchy1"/>
    <dgm:cxn modelId="{ECF5356A-9A14-4215-B33E-DD0B4B7EE9ED}" type="presParOf" srcId="{65A6A3CB-ACEB-4982-8956-BB7F3A892098}" destId="{C691EA15-EDEC-4711-9BD5-B0B32CA980FE}" srcOrd="1" destOrd="0" presId="urn:microsoft.com/office/officeart/2005/8/layout/hierarchy1"/>
    <dgm:cxn modelId="{C11F6C51-28E3-4684-B3B9-7DDB8B17039A}" type="presParOf" srcId="{4BFB0FC0-7807-4B3D-A013-F5858CA8D208}" destId="{90326EA3-7ECB-482B-B31E-51474A2563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C8B34-0624-4CC5-B3C1-347916512BD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63C54D-8FE6-4C58-AD85-47CFCE8B9C1A}">
      <dgm:prSet/>
      <dgm:spPr/>
      <dgm:t>
        <a:bodyPr/>
        <a:lstStyle/>
        <a:p>
          <a:r>
            <a:rPr lang="hr-HR" dirty="0"/>
            <a:t>zamjenjuju posvojne pridjeve</a:t>
          </a:r>
          <a:endParaRPr lang="en-US" dirty="0"/>
        </a:p>
      </dgm:t>
    </dgm:pt>
    <dgm:pt modelId="{7E5EE82F-DFB9-4CA9-B870-388151845243}" type="parTrans" cxnId="{966EB281-A026-4FF4-A39A-E54901DF6A07}">
      <dgm:prSet/>
      <dgm:spPr/>
      <dgm:t>
        <a:bodyPr/>
        <a:lstStyle/>
        <a:p>
          <a:endParaRPr lang="en-US"/>
        </a:p>
      </dgm:t>
    </dgm:pt>
    <dgm:pt modelId="{3BACC430-3136-4E8C-884B-093BE6A460EA}" type="sibTrans" cxnId="{966EB281-A026-4FF4-A39A-E54901DF6A07}">
      <dgm:prSet/>
      <dgm:spPr/>
      <dgm:t>
        <a:bodyPr/>
        <a:lstStyle/>
        <a:p>
          <a:endParaRPr lang="en-US"/>
        </a:p>
      </dgm:t>
    </dgm:pt>
    <dgm:pt modelId="{C930337F-2AF3-4E27-8ABF-C41830A82CED}">
      <dgm:prSet/>
      <dgm:spPr/>
      <dgm:t>
        <a:bodyPr/>
        <a:lstStyle/>
        <a:p>
          <a:r>
            <a:rPr lang="hr-HR" dirty="0"/>
            <a:t>sklanjaju se kao pridjevi</a:t>
          </a:r>
          <a:endParaRPr lang="en-US" dirty="0"/>
        </a:p>
      </dgm:t>
    </dgm:pt>
    <dgm:pt modelId="{DFE09D76-4630-44D4-BBBD-FFC2BF65A25A}" type="parTrans" cxnId="{D33719B2-7886-4BB6-9E75-2FD827EF9C54}">
      <dgm:prSet/>
      <dgm:spPr/>
      <dgm:t>
        <a:bodyPr/>
        <a:lstStyle/>
        <a:p>
          <a:endParaRPr lang="en-US"/>
        </a:p>
      </dgm:t>
    </dgm:pt>
    <dgm:pt modelId="{A03D0BF3-363D-4524-8054-20A60A1CD763}" type="sibTrans" cxnId="{D33719B2-7886-4BB6-9E75-2FD827EF9C54}">
      <dgm:prSet/>
      <dgm:spPr/>
      <dgm:t>
        <a:bodyPr/>
        <a:lstStyle/>
        <a:p>
          <a:endParaRPr lang="en-US"/>
        </a:p>
      </dgm:t>
    </dgm:pt>
    <dgm:pt modelId="{3AD4483A-6264-431C-B8F8-0CEB52D4F04E}">
      <dgm:prSet/>
      <dgm:spPr/>
      <dgm:t>
        <a:bodyPr/>
        <a:lstStyle/>
        <a:p>
          <a:r>
            <a:rPr lang="hr-HR" dirty="0"/>
            <a:t>slažu se u rodu, broju i padežu s imenicom na koju se odnose</a:t>
          </a:r>
          <a:endParaRPr lang="en-US" dirty="0"/>
        </a:p>
      </dgm:t>
    </dgm:pt>
    <dgm:pt modelId="{F1D991DD-5558-4211-A49F-641252316F2B}" type="parTrans" cxnId="{623C92B8-8581-4EB3-AFEF-0DA80FA10989}">
      <dgm:prSet/>
      <dgm:spPr/>
      <dgm:t>
        <a:bodyPr/>
        <a:lstStyle/>
        <a:p>
          <a:endParaRPr lang="en-US"/>
        </a:p>
      </dgm:t>
    </dgm:pt>
    <dgm:pt modelId="{4D2FB7ED-F321-4BB3-A490-BDE465424CA1}" type="sibTrans" cxnId="{623C92B8-8581-4EB3-AFEF-0DA80FA10989}">
      <dgm:prSet/>
      <dgm:spPr/>
      <dgm:t>
        <a:bodyPr/>
        <a:lstStyle/>
        <a:p>
          <a:endParaRPr lang="en-US"/>
        </a:p>
      </dgm:t>
    </dgm:pt>
    <dgm:pt modelId="{49A72A37-672A-401D-9988-2E923A2FB229}" type="pres">
      <dgm:prSet presAssocID="{A60C8B34-0624-4CC5-B3C1-347916512BDF}" presName="linear" presStyleCnt="0">
        <dgm:presLayoutVars>
          <dgm:animLvl val="lvl"/>
          <dgm:resizeHandles val="exact"/>
        </dgm:presLayoutVars>
      </dgm:prSet>
      <dgm:spPr/>
    </dgm:pt>
    <dgm:pt modelId="{FF1A1D30-B3B7-43EA-BDC5-2443F6476928}" type="pres">
      <dgm:prSet presAssocID="{8663C54D-8FE6-4C58-AD85-47CFCE8B9C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3A01351-2EAE-4E95-AC36-364E942BD70F}" type="pres">
      <dgm:prSet presAssocID="{3BACC430-3136-4E8C-884B-093BE6A460EA}" presName="spacer" presStyleCnt="0"/>
      <dgm:spPr/>
    </dgm:pt>
    <dgm:pt modelId="{FED50884-66AE-4E57-B6D1-45C6271DEB7E}" type="pres">
      <dgm:prSet presAssocID="{C930337F-2AF3-4E27-8ABF-C41830A82C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C2D319-FFFA-4D1E-B535-F411B9DBBA61}" type="pres">
      <dgm:prSet presAssocID="{A03D0BF3-363D-4524-8054-20A60A1CD763}" presName="spacer" presStyleCnt="0"/>
      <dgm:spPr/>
    </dgm:pt>
    <dgm:pt modelId="{6B96780F-00F1-43D9-908C-E3644D4C6837}" type="pres">
      <dgm:prSet presAssocID="{3AD4483A-6264-431C-B8F8-0CEB52D4F0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A5ED906-EB97-4A00-81A8-51535BDC065C}" type="presOf" srcId="{C930337F-2AF3-4E27-8ABF-C41830A82CED}" destId="{FED50884-66AE-4E57-B6D1-45C6271DEB7E}" srcOrd="0" destOrd="0" presId="urn:microsoft.com/office/officeart/2005/8/layout/vList2"/>
    <dgm:cxn modelId="{05677D7D-C64C-4677-AF30-3A4A565BF18D}" type="presOf" srcId="{8663C54D-8FE6-4C58-AD85-47CFCE8B9C1A}" destId="{FF1A1D30-B3B7-43EA-BDC5-2443F6476928}" srcOrd="0" destOrd="0" presId="urn:microsoft.com/office/officeart/2005/8/layout/vList2"/>
    <dgm:cxn modelId="{966EB281-A026-4FF4-A39A-E54901DF6A07}" srcId="{A60C8B34-0624-4CC5-B3C1-347916512BDF}" destId="{8663C54D-8FE6-4C58-AD85-47CFCE8B9C1A}" srcOrd="0" destOrd="0" parTransId="{7E5EE82F-DFB9-4CA9-B870-388151845243}" sibTransId="{3BACC430-3136-4E8C-884B-093BE6A460EA}"/>
    <dgm:cxn modelId="{D33719B2-7886-4BB6-9E75-2FD827EF9C54}" srcId="{A60C8B34-0624-4CC5-B3C1-347916512BDF}" destId="{C930337F-2AF3-4E27-8ABF-C41830A82CED}" srcOrd="1" destOrd="0" parTransId="{DFE09D76-4630-44D4-BBBD-FFC2BF65A25A}" sibTransId="{A03D0BF3-363D-4524-8054-20A60A1CD763}"/>
    <dgm:cxn modelId="{623C92B8-8581-4EB3-AFEF-0DA80FA10989}" srcId="{A60C8B34-0624-4CC5-B3C1-347916512BDF}" destId="{3AD4483A-6264-431C-B8F8-0CEB52D4F04E}" srcOrd="2" destOrd="0" parTransId="{F1D991DD-5558-4211-A49F-641252316F2B}" sibTransId="{4D2FB7ED-F321-4BB3-A490-BDE465424CA1}"/>
    <dgm:cxn modelId="{C457B7D9-C174-4362-B4FA-71CF3B1CE6CB}" type="presOf" srcId="{A60C8B34-0624-4CC5-B3C1-347916512BDF}" destId="{49A72A37-672A-401D-9988-2E923A2FB229}" srcOrd="0" destOrd="0" presId="urn:microsoft.com/office/officeart/2005/8/layout/vList2"/>
    <dgm:cxn modelId="{5C234EF5-1813-47C3-9DB2-A6B2D825AA96}" type="presOf" srcId="{3AD4483A-6264-431C-B8F8-0CEB52D4F04E}" destId="{6B96780F-00F1-43D9-908C-E3644D4C6837}" srcOrd="0" destOrd="0" presId="urn:microsoft.com/office/officeart/2005/8/layout/vList2"/>
    <dgm:cxn modelId="{E1667147-0CBE-4FEE-BFCB-7276A6B4503C}" type="presParOf" srcId="{49A72A37-672A-401D-9988-2E923A2FB229}" destId="{FF1A1D30-B3B7-43EA-BDC5-2443F6476928}" srcOrd="0" destOrd="0" presId="urn:microsoft.com/office/officeart/2005/8/layout/vList2"/>
    <dgm:cxn modelId="{5C46AF4D-1604-46C5-B0CE-6CA126C6D907}" type="presParOf" srcId="{49A72A37-672A-401D-9988-2E923A2FB229}" destId="{53A01351-2EAE-4E95-AC36-364E942BD70F}" srcOrd="1" destOrd="0" presId="urn:microsoft.com/office/officeart/2005/8/layout/vList2"/>
    <dgm:cxn modelId="{77A95806-8285-4EFC-A956-49EDB2847FDB}" type="presParOf" srcId="{49A72A37-672A-401D-9988-2E923A2FB229}" destId="{FED50884-66AE-4E57-B6D1-45C6271DEB7E}" srcOrd="2" destOrd="0" presId="urn:microsoft.com/office/officeart/2005/8/layout/vList2"/>
    <dgm:cxn modelId="{E034EBB2-4D9F-42F5-B3CD-BE3CEE10E657}" type="presParOf" srcId="{49A72A37-672A-401D-9988-2E923A2FB229}" destId="{CEC2D319-FFFA-4D1E-B535-F411B9DBBA61}" srcOrd="3" destOrd="0" presId="urn:microsoft.com/office/officeart/2005/8/layout/vList2"/>
    <dgm:cxn modelId="{8A61F544-07A7-4A7D-AAB1-A0C44F55B897}" type="presParOf" srcId="{49A72A37-672A-401D-9988-2E923A2FB229}" destId="{6B96780F-00F1-43D9-908C-E3644D4C68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829C9B-9414-443C-A1F3-A21C6AC96B53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AFA2AB8-D7E9-4322-8207-B3D42500A3E8}">
      <dgm:prSet/>
      <dgm:spPr/>
      <dgm:t>
        <a:bodyPr/>
        <a:lstStyle/>
        <a:p>
          <a:r>
            <a:rPr lang="hr-HR"/>
            <a:t>zamjenjuje sve posvojne zamjenice kad stoje uz nešto što pripada vršitelju radnje</a:t>
          </a:r>
          <a:endParaRPr lang="en-US"/>
        </a:p>
      </dgm:t>
    </dgm:pt>
    <dgm:pt modelId="{1B663F6B-C6EA-4F26-AE3D-B0B3963F31E8}" type="parTrans" cxnId="{FEA40F91-A725-4EE2-ABDE-4A140FBC9DDC}">
      <dgm:prSet/>
      <dgm:spPr/>
      <dgm:t>
        <a:bodyPr/>
        <a:lstStyle/>
        <a:p>
          <a:endParaRPr lang="en-US"/>
        </a:p>
      </dgm:t>
    </dgm:pt>
    <dgm:pt modelId="{78566E87-A694-4646-815A-53D8642AF446}" type="sibTrans" cxnId="{FEA40F91-A725-4EE2-ABDE-4A140FBC9DDC}">
      <dgm:prSet/>
      <dgm:spPr/>
      <dgm:t>
        <a:bodyPr/>
        <a:lstStyle/>
        <a:p>
          <a:endParaRPr lang="en-US"/>
        </a:p>
      </dgm:t>
    </dgm:pt>
    <dgm:pt modelId="{3B21208E-3795-4EDE-A404-E1B074B7D9CC}">
      <dgm:prSet/>
      <dgm:spPr/>
      <dgm:t>
        <a:bodyPr/>
        <a:lstStyle/>
        <a:p>
          <a:r>
            <a:rPr lang="hr-HR"/>
            <a:t>sklanja se kao posvojne zamjenice moj i tvoj</a:t>
          </a:r>
          <a:endParaRPr lang="en-US"/>
        </a:p>
      </dgm:t>
    </dgm:pt>
    <dgm:pt modelId="{0A349752-DA5A-4194-97C5-9277F9C6C9CC}" type="parTrans" cxnId="{E14A19D2-B873-4B70-B319-61FC18234C50}">
      <dgm:prSet/>
      <dgm:spPr/>
      <dgm:t>
        <a:bodyPr/>
        <a:lstStyle/>
        <a:p>
          <a:endParaRPr lang="en-US"/>
        </a:p>
      </dgm:t>
    </dgm:pt>
    <dgm:pt modelId="{2663D482-D3BD-4371-8704-A305EE7B849A}" type="sibTrans" cxnId="{E14A19D2-B873-4B70-B319-61FC18234C50}">
      <dgm:prSet/>
      <dgm:spPr/>
      <dgm:t>
        <a:bodyPr/>
        <a:lstStyle/>
        <a:p>
          <a:endParaRPr lang="en-US"/>
        </a:p>
      </dgm:t>
    </dgm:pt>
    <dgm:pt modelId="{C1981915-296A-4F1F-B3F6-EC3FB9617B36}">
      <dgm:prSet/>
      <dgm:spPr/>
      <dgm:t>
        <a:bodyPr/>
        <a:lstStyle/>
        <a:p>
          <a:r>
            <a:rPr lang="hr-HR"/>
            <a:t>slaže se u rodu, broju i padežu s imenicom na koju se odnosi</a:t>
          </a:r>
          <a:endParaRPr lang="en-US"/>
        </a:p>
      </dgm:t>
    </dgm:pt>
    <dgm:pt modelId="{D179AFB2-641C-41C8-BF96-FF91B53BE24A}" type="parTrans" cxnId="{5658864C-63F7-4553-8B7F-996C08050BDC}">
      <dgm:prSet/>
      <dgm:spPr/>
      <dgm:t>
        <a:bodyPr/>
        <a:lstStyle/>
        <a:p>
          <a:endParaRPr lang="en-US"/>
        </a:p>
      </dgm:t>
    </dgm:pt>
    <dgm:pt modelId="{33A68C6D-5CC5-4BE0-8695-B19F95147A54}" type="sibTrans" cxnId="{5658864C-63F7-4553-8B7F-996C08050BDC}">
      <dgm:prSet/>
      <dgm:spPr/>
      <dgm:t>
        <a:bodyPr/>
        <a:lstStyle/>
        <a:p>
          <a:endParaRPr lang="en-US"/>
        </a:p>
      </dgm:t>
    </dgm:pt>
    <dgm:pt modelId="{9500B002-6E7A-4AAD-89C3-0DE754D45469}" type="pres">
      <dgm:prSet presAssocID="{82829C9B-9414-443C-A1F3-A21C6AC96B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FC9B5E-68F1-47CE-A7E6-0100DB79ED42}" type="pres">
      <dgm:prSet presAssocID="{0AFA2AB8-D7E9-4322-8207-B3D42500A3E8}" presName="hierRoot1" presStyleCnt="0"/>
      <dgm:spPr/>
    </dgm:pt>
    <dgm:pt modelId="{A31B9AF3-4508-44DE-B5D0-C4BF52A8C790}" type="pres">
      <dgm:prSet presAssocID="{0AFA2AB8-D7E9-4322-8207-B3D42500A3E8}" presName="composite" presStyleCnt="0"/>
      <dgm:spPr/>
    </dgm:pt>
    <dgm:pt modelId="{3D2641D1-6646-4AE2-ACBB-68B54A3F954B}" type="pres">
      <dgm:prSet presAssocID="{0AFA2AB8-D7E9-4322-8207-B3D42500A3E8}" presName="background" presStyleLbl="node0" presStyleIdx="0" presStyleCnt="3"/>
      <dgm:spPr/>
    </dgm:pt>
    <dgm:pt modelId="{CBC782C0-3905-460E-AF5B-EE837A4F5774}" type="pres">
      <dgm:prSet presAssocID="{0AFA2AB8-D7E9-4322-8207-B3D42500A3E8}" presName="text" presStyleLbl="fgAcc0" presStyleIdx="0" presStyleCnt="3">
        <dgm:presLayoutVars>
          <dgm:chPref val="3"/>
        </dgm:presLayoutVars>
      </dgm:prSet>
      <dgm:spPr/>
    </dgm:pt>
    <dgm:pt modelId="{35E08B7D-1C40-4CC0-9E47-A2DB5A47D722}" type="pres">
      <dgm:prSet presAssocID="{0AFA2AB8-D7E9-4322-8207-B3D42500A3E8}" presName="hierChild2" presStyleCnt="0"/>
      <dgm:spPr/>
    </dgm:pt>
    <dgm:pt modelId="{09610C83-80F2-4E17-BE24-1F466B1D2A73}" type="pres">
      <dgm:prSet presAssocID="{3B21208E-3795-4EDE-A404-E1B074B7D9CC}" presName="hierRoot1" presStyleCnt="0"/>
      <dgm:spPr/>
    </dgm:pt>
    <dgm:pt modelId="{3D3EB17C-3A60-4DCB-A903-532F786401DA}" type="pres">
      <dgm:prSet presAssocID="{3B21208E-3795-4EDE-A404-E1B074B7D9CC}" presName="composite" presStyleCnt="0"/>
      <dgm:spPr/>
    </dgm:pt>
    <dgm:pt modelId="{921517AE-A3D7-474D-BD19-AAA2657EF36A}" type="pres">
      <dgm:prSet presAssocID="{3B21208E-3795-4EDE-A404-E1B074B7D9CC}" presName="background" presStyleLbl="node0" presStyleIdx="1" presStyleCnt="3"/>
      <dgm:spPr/>
    </dgm:pt>
    <dgm:pt modelId="{C2546C1A-440E-4AFD-ABE6-F050711AF980}" type="pres">
      <dgm:prSet presAssocID="{3B21208E-3795-4EDE-A404-E1B074B7D9CC}" presName="text" presStyleLbl="fgAcc0" presStyleIdx="1" presStyleCnt="3">
        <dgm:presLayoutVars>
          <dgm:chPref val="3"/>
        </dgm:presLayoutVars>
      </dgm:prSet>
      <dgm:spPr/>
    </dgm:pt>
    <dgm:pt modelId="{5002E10E-793B-4D5C-B320-499F964B8BA8}" type="pres">
      <dgm:prSet presAssocID="{3B21208E-3795-4EDE-A404-E1B074B7D9CC}" presName="hierChild2" presStyleCnt="0"/>
      <dgm:spPr/>
    </dgm:pt>
    <dgm:pt modelId="{ACDA2297-36BD-4C17-B318-8B6EAAA28445}" type="pres">
      <dgm:prSet presAssocID="{C1981915-296A-4F1F-B3F6-EC3FB9617B36}" presName="hierRoot1" presStyleCnt="0"/>
      <dgm:spPr/>
    </dgm:pt>
    <dgm:pt modelId="{E88DB88B-1A60-4098-B04F-C5953A76A419}" type="pres">
      <dgm:prSet presAssocID="{C1981915-296A-4F1F-B3F6-EC3FB9617B36}" presName="composite" presStyleCnt="0"/>
      <dgm:spPr/>
    </dgm:pt>
    <dgm:pt modelId="{791A8139-9186-4173-889B-47169FDFC604}" type="pres">
      <dgm:prSet presAssocID="{C1981915-296A-4F1F-B3F6-EC3FB9617B36}" presName="background" presStyleLbl="node0" presStyleIdx="2" presStyleCnt="3"/>
      <dgm:spPr/>
    </dgm:pt>
    <dgm:pt modelId="{5450F4A0-E56A-4F72-A087-640738ABFB0F}" type="pres">
      <dgm:prSet presAssocID="{C1981915-296A-4F1F-B3F6-EC3FB9617B36}" presName="text" presStyleLbl="fgAcc0" presStyleIdx="2" presStyleCnt="3">
        <dgm:presLayoutVars>
          <dgm:chPref val="3"/>
        </dgm:presLayoutVars>
      </dgm:prSet>
      <dgm:spPr/>
    </dgm:pt>
    <dgm:pt modelId="{ABE2DB8B-C963-4578-905D-D93BF0042614}" type="pres">
      <dgm:prSet presAssocID="{C1981915-296A-4F1F-B3F6-EC3FB9617B36}" presName="hierChild2" presStyleCnt="0"/>
      <dgm:spPr/>
    </dgm:pt>
  </dgm:ptLst>
  <dgm:cxnLst>
    <dgm:cxn modelId="{10D8C703-8181-4656-9F2A-470DAFD9851B}" type="presOf" srcId="{82829C9B-9414-443C-A1F3-A21C6AC96B53}" destId="{9500B002-6E7A-4AAD-89C3-0DE754D45469}" srcOrd="0" destOrd="0" presId="urn:microsoft.com/office/officeart/2005/8/layout/hierarchy1"/>
    <dgm:cxn modelId="{0A9EFE31-602B-4E34-8B73-B5B17AA8102E}" type="presOf" srcId="{3B21208E-3795-4EDE-A404-E1B074B7D9CC}" destId="{C2546C1A-440E-4AFD-ABE6-F050711AF980}" srcOrd="0" destOrd="0" presId="urn:microsoft.com/office/officeart/2005/8/layout/hierarchy1"/>
    <dgm:cxn modelId="{125A0D5D-CC81-4804-9B22-A2E464436EC0}" type="presOf" srcId="{0AFA2AB8-D7E9-4322-8207-B3D42500A3E8}" destId="{CBC782C0-3905-460E-AF5B-EE837A4F5774}" srcOrd="0" destOrd="0" presId="urn:microsoft.com/office/officeart/2005/8/layout/hierarchy1"/>
    <dgm:cxn modelId="{5658864C-63F7-4553-8B7F-996C08050BDC}" srcId="{82829C9B-9414-443C-A1F3-A21C6AC96B53}" destId="{C1981915-296A-4F1F-B3F6-EC3FB9617B36}" srcOrd="2" destOrd="0" parTransId="{D179AFB2-641C-41C8-BF96-FF91B53BE24A}" sibTransId="{33A68C6D-5CC5-4BE0-8695-B19F95147A54}"/>
    <dgm:cxn modelId="{FEA40F91-A725-4EE2-ABDE-4A140FBC9DDC}" srcId="{82829C9B-9414-443C-A1F3-A21C6AC96B53}" destId="{0AFA2AB8-D7E9-4322-8207-B3D42500A3E8}" srcOrd="0" destOrd="0" parTransId="{1B663F6B-C6EA-4F26-AE3D-B0B3963F31E8}" sibTransId="{78566E87-A694-4646-815A-53D8642AF446}"/>
    <dgm:cxn modelId="{A32602B4-204D-406C-B976-85896E9CA0FE}" type="presOf" srcId="{C1981915-296A-4F1F-B3F6-EC3FB9617B36}" destId="{5450F4A0-E56A-4F72-A087-640738ABFB0F}" srcOrd="0" destOrd="0" presId="urn:microsoft.com/office/officeart/2005/8/layout/hierarchy1"/>
    <dgm:cxn modelId="{E14A19D2-B873-4B70-B319-61FC18234C50}" srcId="{82829C9B-9414-443C-A1F3-A21C6AC96B53}" destId="{3B21208E-3795-4EDE-A404-E1B074B7D9CC}" srcOrd="1" destOrd="0" parTransId="{0A349752-DA5A-4194-97C5-9277F9C6C9CC}" sibTransId="{2663D482-D3BD-4371-8704-A305EE7B849A}"/>
    <dgm:cxn modelId="{4738C5EC-C900-4110-8CAF-0F01887A96B2}" type="presParOf" srcId="{9500B002-6E7A-4AAD-89C3-0DE754D45469}" destId="{AEFC9B5E-68F1-47CE-A7E6-0100DB79ED42}" srcOrd="0" destOrd="0" presId="urn:microsoft.com/office/officeart/2005/8/layout/hierarchy1"/>
    <dgm:cxn modelId="{A8006BE0-20B7-4771-BCCB-F72970350B0F}" type="presParOf" srcId="{AEFC9B5E-68F1-47CE-A7E6-0100DB79ED42}" destId="{A31B9AF3-4508-44DE-B5D0-C4BF52A8C790}" srcOrd="0" destOrd="0" presId="urn:microsoft.com/office/officeart/2005/8/layout/hierarchy1"/>
    <dgm:cxn modelId="{640F669A-5864-494F-80C0-4E740C1A70E4}" type="presParOf" srcId="{A31B9AF3-4508-44DE-B5D0-C4BF52A8C790}" destId="{3D2641D1-6646-4AE2-ACBB-68B54A3F954B}" srcOrd="0" destOrd="0" presId="urn:microsoft.com/office/officeart/2005/8/layout/hierarchy1"/>
    <dgm:cxn modelId="{254D328B-C5AD-4A37-8906-8A41FD473369}" type="presParOf" srcId="{A31B9AF3-4508-44DE-B5D0-C4BF52A8C790}" destId="{CBC782C0-3905-460E-AF5B-EE837A4F5774}" srcOrd="1" destOrd="0" presId="urn:microsoft.com/office/officeart/2005/8/layout/hierarchy1"/>
    <dgm:cxn modelId="{FEB89B57-5A23-4796-AF07-1FFAA2416E5A}" type="presParOf" srcId="{AEFC9B5E-68F1-47CE-A7E6-0100DB79ED42}" destId="{35E08B7D-1C40-4CC0-9E47-A2DB5A47D722}" srcOrd="1" destOrd="0" presId="urn:microsoft.com/office/officeart/2005/8/layout/hierarchy1"/>
    <dgm:cxn modelId="{4083248D-485F-4D03-A5DE-E027727309F3}" type="presParOf" srcId="{9500B002-6E7A-4AAD-89C3-0DE754D45469}" destId="{09610C83-80F2-4E17-BE24-1F466B1D2A73}" srcOrd="1" destOrd="0" presId="urn:microsoft.com/office/officeart/2005/8/layout/hierarchy1"/>
    <dgm:cxn modelId="{6046EE61-EA2C-4267-AF79-2517D5116B59}" type="presParOf" srcId="{09610C83-80F2-4E17-BE24-1F466B1D2A73}" destId="{3D3EB17C-3A60-4DCB-A903-532F786401DA}" srcOrd="0" destOrd="0" presId="urn:microsoft.com/office/officeart/2005/8/layout/hierarchy1"/>
    <dgm:cxn modelId="{40B47D6F-475C-4A97-8FC3-64955F6DEA58}" type="presParOf" srcId="{3D3EB17C-3A60-4DCB-A903-532F786401DA}" destId="{921517AE-A3D7-474D-BD19-AAA2657EF36A}" srcOrd="0" destOrd="0" presId="urn:microsoft.com/office/officeart/2005/8/layout/hierarchy1"/>
    <dgm:cxn modelId="{6C51ED5C-B9A3-4300-A1CF-CBAB3F7EDF4B}" type="presParOf" srcId="{3D3EB17C-3A60-4DCB-A903-532F786401DA}" destId="{C2546C1A-440E-4AFD-ABE6-F050711AF980}" srcOrd="1" destOrd="0" presId="urn:microsoft.com/office/officeart/2005/8/layout/hierarchy1"/>
    <dgm:cxn modelId="{0EF8B561-E4B2-4CCD-A00E-59BC68D03754}" type="presParOf" srcId="{09610C83-80F2-4E17-BE24-1F466B1D2A73}" destId="{5002E10E-793B-4D5C-B320-499F964B8BA8}" srcOrd="1" destOrd="0" presId="urn:microsoft.com/office/officeart/2005/8/layout/hierarchy1"/>
    <dgm:cxn modelId="{928687E0-8B39-423D-94FF-CB5903569F92}" type="presParOf" srcId="{9500B002-6E7A-4AAD-89C3-0DE754D45469}" destId="{ACDA2297-36BD-4C17-B318-8B6EAAA28445}" srcOrd="2" destOrd="0" presId="urn:microsoft.com/office/officeart/2005/8/layout/hierarchy1"/>
    <dgm:cxn modelId="{C847C7F9-31B9-4F22-8E65-436A8CC309F2}" type="presParOf" srcId="{ACDA2297-36BD-4C17-B318-8B6EAAA28445}" destId="{E88DB88B-1A60-4098-B04F-C5953A76A419}" srcOrd="0" destOrd="0" presId="urn:microsoft.com/office/officeart/2005/8/layout/hierarchy1"/>
    <dgm:cxn modelId="{EA87F87D-1D97-4EC2-B12B-EF130350E63E}" type="presParOf" srcId="{E88DB88B-1A60-4098-B04F-C5953A76A419}" destId="{791A8139-9186-4173-889B-47169FDFC604}" srcOrd="0" destOrd="0" presId="urn:microsoft.com/office/officeart/2005/8/layout/hierarchy1"/>
    <dgm:cxn modelId="{E83DB3ED-28A4-469A-8783-3C0FE91E77D2}" type="presParOf" srcId="{E88DB88B-1A60-4098-B04F-C5953A76A419}" destId="{5450F4A0-E56A-4F72-A087-640738ABFB0F}" srcOrd="1" destOrd="0" presId="urn:microsoft.com/office/officeart/2005/8/layout/hierarchy1"/>
    <dgm:cxn modelId="{77A46B56-2556-4641-ACDB-D8F0AF311794}" type="presParOf" srcId="{ACDA2297-36BD-4C17-B318-8B6EAAA28445}" destId="{ABE2DB8B-C963-4578-905D-D93BF00426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A22BCC-6D48-4EFB-A7B1-03B446D978B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31C22A-4941-4857-B86B-13AF523429CA}">
      <dgm:prSet/>
      <dgm:spPr/>
      <dgm:t>
        <a:bodyPr/>
        <a:lstStyle/>
        <a:p>
          <a:r>
            <a:rPr lang="hr-HR"/>
            <a:t>upućuju na riječ uz koju stoje i izriču u blizini kojega se lica nalazi biće, stvar ili pojava</a:t>
          </a:r>
          <a:endParaRPr lang="en-US"/>
        </a:p>
      </dgm:t>
    </dgm:pt>
    <dgm:pt modelId="{FE7C1A74-6B69-4942-B1BB-0255D08F72EF}" type="parTrans" cxnId="{A06B0921-A037-42C1-936F-100421479605}">
      <dgm:prSet/>
      <dgm:spPr/>
      <dgm:t>
        <a:bodyPr/>
        <a:lstStyle/>
        <a:p>
          <a:endParaRPr lang="en-US"/>
        </a:p>
      </dgm:t>
    </dgm:pt>
    <dgm:pt modelId="{EDE4D8FF-476C-45BE-91C1-155DAEB5BE98}" type="sibTrans" cxnId="{A06B0921-A037-42C1-936F-100421479605}">
      <dgm:prSet/>
      <dgm:spPr/>
      <dgm:t>
        <a:bodyPr/>
        <a:lstStyle/>
        <a:p>
          <a:endParaRPr lang="en-US"/>
        </a:p>
      </dgm:t>
    </dgm:pt>
    <dgm:pt modelId="{1909F667-98E4-425A-85A8-4B4CEE028458}">
      <dgm:prSet/>
      <dgm:spPr/>
      <dgm:t>
        <a:bodyPr/>
        <a:lstStyle/>
        <a:p>
          <a:r>
            <a:rPr lang="hr-HR"/>
            <a:t>sklanjaju se kao pridjevi</a:t>
          </a:r>
          <a:endParaRPr lang="en-US"/>
        </a:p>
      </dgm:t>
    </dgm:pt>
    <dgm:pt modelId="{40414AE5-E8BB-4509-BD4D-EAB960E91348}" type="parTrans" cxnId="{7D5F8296-FFCA-446F-98DF-E52085CD2C99}">
      <dgm:prSet/>
      <dgm:spPr/>
      <dgm:t>
        <a:bodyPr/>
        <a:lstStyle/>
        <a:p>
          <a:endParaRPr lang="en-US"/>
        </a:p>
      </dgm:t>
    </dgm:pt>
    <dgm:pt modelId="{BB0B3767-7ED1-4F4A-AE1D-48BCCA91280D}" type="sibTrans" cxnId="{7D5F8296-FFCA-446F-98DF-E52085CD2C99}">
      <dgm:prSet/>
      <dgm:spPr/>
      <dgm:t>
        <a:bodyPr/>
        <a:lstStyle/>
        <a:p>
          <a:endParaRPr lang="en-US"/>
        </a:p>
      </dgm:t>
    </dgm:pt>
    <dgm:pt modelId="{FB48428C-A19C-4A8F-AE9B-639F245D40A5}">
      <dgm:prSet/>
      <dgm:spPr/>
      <dgm:t>
        <a:bodyPr/>
        <a:lstStyle/>
        <a:p>
          <a:r>
            <a:rPr lang="hr-HR"/>
            <a:t>slažu se u rodu, broju i padežu s imenicom na koju se odnose</a:t>
          </a:r>
          <a:endParaRPr lang="en-US"/>
        </a:p>
      </dgm:t>
    </dgm:pt>
    <dgm:pt modelId="{A1D008CC-5A67-4FBF-B467-0599036C243E}" type="parTrans" cxnId="{43D67EA7-F6BE-49A1-97DE-6886E2E0C1FC}">
      <dgm:prSet/>
      <dgm:spPr/>
      <dgm:t>
        <a:bodyPr/>
        <a:lstStyle/>
        <a:p>
          <a:endParaRPr lang="en-US"/>
        </a:p>
      </dgm:t>
    </dgm:pt>
    <dgm:pt modelId="{71CBED39-D2A8-40E3-A52F-8856CAB4071B}" type="sibTrans" cxnId="{43D67EA7-F6BE-49A1-97DE-6886E2E0C1FC}">
      <dgm:prSet/>
      <dgm:spPr/>
      <dgm:t>
        <a:bodyPr/>
        <a:lstStyle/>
        <a:p>
          <a:endParaRPr lang="en-US"/>
        </a:p>
      </dgm:t>
    </dgm:pt>
    <dgm:pt modelId="{2AF9E19F-9FE5-48D2-B5DC-E7FD34425288}" type="pres">
      <dgm:prSet presAssocID="{A7A22BCC-6D48-4EFB-A7B1-03B446D978B5}" presName="linear" presStyleCnt="0">
        <dgm:presLayoutVars>
          <dgm:animLvl val="lvl"/>
          <dgm:resizeHandles val="exact"/>
        </dgm:presLayoutVars>
      </dgm:prSet>
      <dgm:spPr/>
    </dgm:pt>
    <dgm:pt modelId="{C00B751E-EC20-4B04-8BA7-24E15B182FCD}" type="pres">
      <dgm:prSet presAssocID="{F431C22A-4941-4857-B86B-13AF523429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C8A0C3-867F-4EA0-9BCA-9C68E5E329AD}" type="pres">
      <dgm:prSet presAssocID="{EDE4D8FF-476C-45BE-91C1-155DAEB5BE98}" presName="spacer" presStyleCnt="0"/>
      <dgm:spPr/>
    </dgm:pt>
    <dgm:pt modelId="{DDF4344C-180C-40B1-BFEA-2FD2245EBDF7}" type="pres">
      <dgm:prSet presAssocID="{1909F667-98E4-425A-85A8-4B4CEE0284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F435D1-3017-45E3-A785-EDE46647E2BD}" type="pres">
      <dgm:prSet presAssocID="{BB0B3767-7ED1-4F4A-AE1D-48BCCA91280D}" presName="spacer" presStyleCnt="0"/>
      <dgm:spPr/>
    </dgm:pt>
    <dgm:pt modelId="{EC2AF9AC-C0FD-465D-B5D3-F956E9B748C9}" type="pres">
      <dgm:prSet presAssocID="{FB48428C-A19C-4A8F-AE9B-639F245D40A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6B0921-A037-42C1-936F-100421479605}" srcId="{A7A22BCC-6D48-4EFB-A7B1-03B446D978B5}" destId="{F431C22A-4941-4857-B86B-13AF523429CA}" srcOrd="0" destOrd="0" parTransId="{FE7C1A74-6B69-4942-B1BB-0255D08F72EF}" sibTransId="{EDE4D8FF-476C-45BE-91C1-155DAEB5BE98}"/>
    <dgm:cxn modelId="{6424332B-0497-409F-89A1-D13B69279606}" type="presOf" srcId="{A7A22BCC-6D48-4EFB-A7B1-03B446D978B5}" destId="{2AF9E19F-9FE5-48D2-B5DC-E7FD34425288}" srcOrd="0" destOrd="0" presId="urn:microsoft.com/office/officeart/2005/8/layout/vList2"/>
    <dgm:cxn modelId="{0569AE62-CCF3-4171-87A1-58D781B986F1}" type="presOf" srcId="{FB48428C-A19C-4A8F-AE9B-639F245D40A5}" destId="{EC2AF9AC-C0FD-465D-B5D3-F956E9B748C9}" srcOrd="0" destOrd="0" presId="urn:microsoft.com/office/officeart/2005/8/layout/vList2"/>
    <dgm:cxn modelId="{49CB4C66-FAA1-49E1-BF68-6763D562FA66}" type="presOf" srcId="{1909F667-98E4-425A-85A8-4B4CEE028458}" destId="{DDF4344C-180C-40B1-BFEA-2FD2245EBDF7}" srcOrd="0" destOrd="0" presId="urn:microsoft.com/office/officeart/2005/8/layout/vList2"/>
    <dgm:cxn modelId="{5C47D56F-0152-4154-BAAE-9AA7C3CA68B5}" type="presOf" srcId="{F431C22A-4941-4857-B86B-13AF523429CA}" destId="{C00B751E-EC20-4B04-8BA7-24E15B182FCD}" srcOrd="0" destOrd="0" presId="urn:microsoft.com/office/officeart/2005/8/layout/vList2"/>
    <dgm:cxn modelId="{7D5F8296-FFCA-446F-98DF-E52085CD2C99}" srcId="{A7A22BCC-6D48-4EFB-A7B1-03B446D978B5}" destId="{1909F667-98E4-425A-85A8-4B4CEE028458}" srcOrd="1" destOrd="0" parTransId="{40414AE5-E8BB-4509-BD4D-EAB960E91348}" sibTransId="{BB0B3767-7ED1-4F4A-AE1D-48BCCA91280D}"/>
    <dgm:cxn modelId="{43D67EA7-F6BE-49A1-97DE-6886E2E0C1FC}" srcId="{A7A22BCC-6D48-4EFB-A7B1-03B446D978B5}" destId="{FB48428C-A19C-4A8F-AE9B-639F245D40A5}" srcOrd="2" destOrd="0" parTransId="{A1D008CC-5A67-4FBF-B467-0599036C243E}" sibTransId="{71CBED39-D2A8-40E3-A52F-8856CAB4071B}"/>
    <dgm:cxn modelId="{112CB2BE-4C06-49E0-B106-AE3D9E396BE9}" type="presParOf" srcId="{2AF9E19F-9FE5-48D2-B5DC-E7FD34425288}" destId="{C00B751E-EC20-4B04-8BA7-24E15B182FCD}" srcOrd="0" destOrd="0" presId="urn:microsoft.com/office/officeart/2005/8/layout/vList2"/>
    <dgm:cxn modelId="{F3C9D00A-8E4D-43B4-99EE-DF7A6E373A57}" type="presParOf" srcId="{2AF9E19F-9FE5-48D2-B5DC-E7FD34425288}" destId="{B9C8A0C3-867F-4EA0-9BCA-9C68E5E329AD}" srcOrd="1" destOrd="0" presId="urn:microsoft.com/office/officeart/2005/8/layout/vList2"/>
    <dgm:cxn modelId="{181D21F6-DFD2-4616-B25D-AC76E08B2592}" type="presParOf" srcId="{2AF9E19F-9FE5-48D2-B5DC-E7FD34425288}" destId="{DDF4344C-180C-40B1-BFEA-2FD2245EBDF7}" srcOrd="2" destOrd="0" presId="urn:microsoft.com/office/officeart/2005/8/layout/vList2"/>
    <dgm:cxn modelId="{859611F2-88D4-4FF8-9E01-64434113F98A}" type="presParOf" srcId="{2AF9E19F-9FE5-48D2-B5DC-E7FD34425288}" destId="{21F435D1-3017-45E3-A785-EDE46647E2BD}" srcOrd="3" destOrd="0" presId="urn:microsoft.com/office/officeart/2005/8/layout/vList2"/>
    <dgm:cxn modelId="{E77E6018-001A-435A-92C1-18B89BA6FBF3}" type="presParOf" srcId="{2AF9E19F-9FE5-48D2-B5DC-E7FD34425288}" destId="{EC2AF9AC-C0FD-465D-B5D3-F956E9B748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AB202D-6B68-4EC0-ADBE-A1A63CACD90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D87616-E598-4CF2-A185-6A8DAF3E6977}">
      <dgm:prSet/>
      <dgm:spPr/>
      <dgm:t>
        <a:bodyPr/>
        <a:lstStyle/>
        <a:p>
          <a:r>
            <a:rPr lang="hr-HR" b="1"/>
            <a:t>Ona</a:t>
          </a:r>
          <a:r>
            <a:rPr lang="hr-HR"/>
            <a:t> dobro uči.</a:t>
          </a:r>
          <a:endParaRPr lang="en-US"/>
        </a:p>
      </dgm:t>
    </dgm:pt>
    <dgm:pt modelId="{FCFB06B7-79FC-4C08-B1E7-469E6CBE5907}" type="parTrans" cxnId="{343F3C1C-FD25-44F4-956D-08328BA5C289}">
      <dgm:prSet/>
      <dgm:spPr/>
      <dgm:t>
        <a:bodyPr/>
        <a:lstStyle/>
        <a:p>
          <a:endParaRPr lang="en-US"/>
        </a:p>
      </dgm:t>
    </dgm:pt>
    <dgm:pt modelId="{C32538AD-4236-4576-B1CD-20BCCD30E8AD}" type="sibTrans" cxnId="{343F3C1C-FD25-44F4-956D-08328BA5C289}">
      <dgm:prSet/>
      <dgm:spPr/>
      <dgm:t>
        <a:bodyPr/>
        <a:lstStyle/>
        <a:p>
          <a:endParaRPr lang="en-US"/>
        </a:p>
      </dgm:t>
    </dgm:pt>
    <dgm:pt modelId="{E337E9E6-62EA-4806-8A21-6C83357776E6}">
      <dgm:prSet/>
      <dgm:spPr/>
      <dgm:t>
        <a:bodyPr/>
        <a:lstStyle/>
        <a:p>
          <a:r>
            <a:rPr lang="hr-HR"/>
            <a:t>osobna zamjenica</a:t>
          </a:r>
          <a:endParaRPr lang="en-US"/>
        </a:p>
      </dgm:t>
    </dgm:pt>
    <dgm:pt modelId="{19133806-5A83-4AD2-A8E1-8C45CDC36CA7}" type="parTrans" cxnId="{A38BDB35-6642-4933-BEDB-3C29F7DE0D7A}">
      <dgm:prSet/>
      <dgm:spPr/>
      <dgm:t>
        <a:bodyPr/>
        <a:lstStyle/>
        <a:p>
          <a:endParaRPr lang="en-US"/>
        </a:p>
      </dgm:t>
    </dgm:pt>
    <dgm:pt modelId="{AB0CD8B2-7F6E-4D02-ABD6-66E3E4D8F07D}" type="sibTrans" cxnId="{A38BDB35-6642-4933-BEDB-3C29F7DE0D7A}">
      <dgm:prSet/>
      <dgm:spPr/>
      <dgm:t>
        <a:bodyPr/>
        <a:lstStyle/>
        <a:p>
          <a:endParaRPr lang="en-US"/>
        </a:p>
      </dgm:t>
    </dgm:pt>
    <dgm:pt modelId="{81619267-C91F-44BF-90E9-CBAFF2875A00}">
      <dgm:prSet/>
      <dgm:spPr/>
      <dgm:t>
        <a:bodyPr/>
        <a:lstStyle/>
        <a:p>
          <a:r>
            <a:rPr lang="hr-HR" b="1"/>
            <a:t>Ona</a:t>
          </a:r>
          <a:r>
            <a:rPr lang="hr-HR"/>
            <a:t> učenica dobro uči.</a:t>
          </a:r>
          <a:endParaRPr lang="en-US"/>
        </a:p>
      </dgm:t>
    </dgm:pt>
    <dgm:pt modelId="{30418A9B-3CB7-411F-B194-AD6A5BA189E6}" type="parTrans" cxnId="{967D8C53-7B5C-4429-B664-52B1EF7C5287}">
      <dgm:prSet/>
      <dgm:spPr/>
      <dgm:t>
        <a:bodyPr/>
        <a:lstStyle/>
        <a:p>
          <a:endParaRPr lang="en-US"/>
        </a:p>
      </dgm:t>
    </dgm:pt>
    <dgm:pt modelId="{45455686-4667-4593-9D18-A13329C49B18}" type="sibTrans" cxnId="{967D8C53-7B5C-4429-B664-52B1EF7C5287}">
      <dgm:prSet/>
      <dgm:spPr/>
      <dgm:t>
        <a:bodyPr/>
        <a:lstStyle/>
        <a:p>
          <a:endParaRPr lang="en-US"/>
        </a:p>
      </dgm:t>
    </dgm:pt>
    <dgm:pt modelId="{CE9476D0-B13E-44E3-9789-81BFC11E6137}">
      <dgm:prSet/>
      <dgm:spPr/>
      <dgm:t>
        <a:bodyPr/>
        <a:lstStyle/>
        <a:p>
          <a:r>
            <a:rPr lang="hr-HR"/>
            <a:t>pokazna zamjenica (stoji uz imenicu)</a:t>
          </a:r>
          <a:endParaRPr lang="en-US"/>
        </a:p>
      </dgm:t>
    </dgm:pt>
    <dgm:pt modelId="{69E533BD-BFC4-471B-BB07-D7DB19A0B2F5}" type="parTrans" cxnId="{99663FBB-D328-4D8D-8182-5DD139F8D3EF}">
      <dgm:prSet/>
      <dgm:spPr/>
      <dgm:t>
        <a:bodyPr/>
        <a:lstStyle/>
        <a:p>
          <a:endParaRPr lang="en-US"/>
        </a:p>
      </dgm:t>
    </dgm:pt>
    <dgm:pt modelId="{F3F1D9D8-1D16-4715-8AE2-5A82943910EC}" type="sibTrans" cxnId="{99663FBB-D328-4D8D-8182-5DD139F8D3EF}">
      <dgm:prSet/>
      <dgm:spPr/>
      <dgm:t>
        <a:bodyPr/>
        <a:lstStyle/>
        <a:p>
          <a:endParaRPr lang="en-US"/>
        </a:p>
      </dgm:t>
    </dgm:pt>
    <dgm:pt modelId="{18C116B3-BEF0-457C-B5C7-B42E7FE5AFA0}" type="pres">
      <dgm:prSet presAssocID="{71AB202D-6B68-4EC0-ADBE-A1A63CACD90A}" presName="Name0" presStyleCnt="0">
        <dgm:presLayoutVars>
          <dgm:dir/>
          <dgm:animLvl val="lvl"/>
          <dgm:resizeHandles val="exact"/>
        </dgm:presLayoutVars>
      </dgm:prSet>
      <dgm:spPr/>
    </dgm:pt>
    <dgm:pt modelId="{10EC3349-6E0D-40C5-9BDE-28501C159AA9}" type="pres">
      <dgm:prSet presAssocID="{81619267-C91F-44BF-90E9-CBAFF2875A00}" presName="boxAndChildren" presStyleCnt="0"/>
      <dgm:spPr/>
    </dgm:pt>
    <dgm:pt modelId="{CAE4C6C3-433A-44C9-A131-16C4CF3E44C0}" type="pres">
      <dgm:prSet presAssocID="{81619267-C91F-44BF-90E9-CBAFF2875A00}" presName="parentTextBox" presStyleLbl="node1" presStyleIdx="0" presStyleCnt="2"/>
      <dgm:spPr/>
    </dgm:pt>
    <dgm:pt modelId="{79C097EB-6C1F-4D41-AD3F-79A9D60B44B8}" type="pres">
      <dgm:prSet presAssocID="{81619267-C91F-44BF-90E9-CBAFF2875A00}" presName="entireBox" presStyleLbl="node1" presStyleIdx="0" presStyleCnt="2"/>
      <dgm:spPr/>
    </dgm:pt>
    <dgm:pt modelId="{97F00E2D-3A8D-4B5F-A825-232A1A32FEF3}" type="pres">
      <dgm:prSet presAssocID="{81619267-C91F-44BF-90E9-CBAFF2875A00}" presName="descendantBox" presStyleCnt="0"/>
      <dgm:spPr/>
    </dgm:pt>
    <dgm:pt modelId="{50EDBAE4-7509-4E29-A68D-742F78EB7E1D}" type="pres">
      <dgm:prSet presAssocID="{CE9476D0-B13E-44E3-9789-81BFC11E6137}" presName="childTextBox" presStyleLbl="fgAccFollowNode1" presStyleIdx="0" presStyleCnt="2">
        <dgm:presLayoutVars>
          <dgm:bulletEnabled val="1"/>
        </dgm:presLayoutVars>
      </dgm:prSet>
      <dgm:spPr/>
    </dgm:pt>
    <dgm:pt modelId="{4C4AD47E-27DF-402F-9A10-77A0B6AFC0C8}" type="pres">
      <dgm:prSet presAssocID="{C32538AD-4236-4576-B1CD-20BCCD30E8AD}" presName="sp" presStyleCnt="0"/>
      <dgm:spPr/>
    </dgm:pt>
    <dgm:pt modelId="{5B7A5AB2-14E0-40AC-9CAA-BCF7E5B32357}" type="pres">
      <dgm:prSet presAssocID="{46D87616-E598-4CF2-A185-6A8DAF3E6977}" presName="arrowAndChildren" presStyleCnt="0"/>
      <dgm:spPr/>
    </dgm:pt>
    <dgm:pt modelId="{7757233F-2892-4E96-8756-EDC08C046BA8}" type="pres">
      <dgm:prSet presAssocID="{46D87616-E598-4CF2-A185-6A8DAF3E6977}" presName="parentTextArrow" presStyleLbl="node1" presStyleIdx="0" presStyleCnt="2"/>
      <dgm:spPr/>
    </dgm:pt>
    <dgm:pt modelId="{E2BE9415-8FFD-4D96-96A6-BA82DA09713C}" type="pres">
      <dgm:prSet presAssocID="{46D87616-E598-4CF2-A185-6A8DAF3E6977}" presName="arrow" presStyleLbl="node1" presStyleIdx="1" presStyleCnt="2"/>
      <dgm:spPr/>
    </dgm:pt>
    <dgm:pt modelId="{B291F624-0C9E-4ADB-A1A2-7EAC41DD6359}" type="pres">
      <dgm:prSet presAssocID="{46D87616-E598-4CF2-A185-6A8DAF3E6977}" presName="descendantArrow" presStyleCnt="0"/>
      <dgm:spPr/>
    </dgm:pt>
    <dgm:pt modelId="{5771B2E1-6465-4B07-AD33-71D75E079345}" type="pres">
      <dgm:prSet presAssocID="{E337E9E6-62EA-4806-8A21-6C83357776E6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2C1DC206-3986-4AB3-B0A1-D415849105A3}" type="presOf" srcId="{E337E9E6-62EA-4806-8A21-6C83357776E6}" destId="{5771B2E1-6465-4B07-AD33-71D75E079345}" srcOrd="0" destOrd="0" presId="urn:microsoft.com/office/officeart/2005/8/layout/process4"/>
    <dgm:cxn modelId="{EC127615-8688-4B0D-BB0D-4A55F5F98A09}" type="presOf" srcId="{CE9476D0-B13E-44E3-9789-81BFC11E6137}" destId="{50EDBAE4-7509-4E29-A68D-742F78EB7E1D}" srcOrd="0" destOrd="0" presId="urn:microsoft.com/office/officeart/2005/8/layout/process4"/>
    <dgm:cxn modelId="{343F3C1C-FD25-44F4-956D-08328BA5C289}" srcId="{71AB202D-6B68-4EC0-ADBE-A1A63CACD90A}" destId="{46D87616-E598-4CF2-A185-6A8DAF3E6977}" srcOrd="0" destOrd="0" parTransId="{FCFB06B7-79FC-4C08-B1E7-469E6CBE5907}" sibTransId="{C32538AD-4236-4576-B1CD-20BCCD30E8AD}"/>
    <dgm:cxn modelId="{3CBFA121-FC43-4D59-892F-B7B3984A120E}" type="presOf" srcId="{46D87616-E598-4CF2-A185-6A8DAF3E6977}" destId="{7757233F-2892-4E96-8756-EDC08C046BA8}" srcOrd="0" destOrd="0" presId="urn:microsoft.com/office/officeart/2005/8/layout/process4"/>
    <dgm:cxn modelId="{8B61632C-C671-46B5-AB61-5A5D3B5A1CFC}" type="presOf" srcId="{81619267-C91F-44BF-90E9-CBAFF2875A00}" destId="{79C097EB-6C1F-4D41-AD3F-79A9D60B44B8}" srcOrd="1" destOrd="0" presId="urn:microsoft.com/office/officeart/2005/8/layout/process4"/>
    <dgm:cxn modelId="{A38BDB35-6642-4933-BEDB-3C29F7DE0D7A}" srcId="{46D87616-E598-4CF2-A185-6A8DAF3E6977}" destId="{E337E9E6-62EA-4806-8A21-6C83357776E6}" srcOrd="0" destOrd="0" parTransId="{19133806-5A83-4AD2-A8E1-8C45CDC36CA7}" sibTransId="{AB0CD8B2-7F6E-4D02-ABD6-66E3E4D8F07D}"/>
    <dgm:cxn modelId="{967D8C53-7B5C-4429-B664-52B1EF7C5287}" srcId="{71AB202D-6B68-4EC0-ADBE-A1A63CACD90A}" destId="{81619267-C91F-44BF-90E9-CBAFF2875A00}" srcOrd="1" destOrd="0" parTransId="{30418A9B-3CB7-411F-B194-AD6A5BA189E6}" sibTransId="{45455686-4667-4593-9D18-A13329C49B18}"/>
    <dgm:cxn modelId="{D9333B54-EDA5-4C8C-B696-4ADF1CF5C208}" type="presOf" srcId="{71AB202D-6B68-4EC0-ADBE-A1A63CACD90A}" destId="{18C116B3-BEF0-457C-B5C7-B42E7FE5AFA0}" srcOrd="0" destOrd="0" presId="urn:microsoft.com/office/officeart/2005/8/layout/process4"/>
    <dgm:cxn modelId="{E59D0F95-42CC-457C-8FFF-65720924A97A}" type="presOf" srcId="{81619267-C91F-44BF-90E9-CBAFF2875A00}" destId="{CAE4C6C3-433A-44C9-A131-16C4CF3E44C0}" srcOrd="0" destOrd="0" presId="urn:microsoft.com/office/officeart/2005/8/layout/process4"/>
    <dgm:cxn modelId="{99663FBB-D328-4D8D-8182-5DD139F8D3EF}" srcId="{81619267-C91F-44BF-90E9-CBAFF2875A00}" destId="{CE9476D0-B13E-44E3-9789-81BFC11E6137}" srcOrd="0" destOrd="0" parTransId="{69E533BD-BFC4-471B-BB07-D7DB19A0B2F5}" sibTransId="{F3F1D9D8-1D16-4715-8AE2-5A82943910EC}"/>
    <dgm:cxn modelId="{0A287CE6-1BFF-4948-90E8-0BAA18036137}" type="presOf" srcId="{46D87616-E598-4CF2-A185-6A8DAF3E6977}" destId="{E2BE9415-8FFD-4D96-96A6-BA82DA09713C}" srcOrd="1" destOrd="0" presId="urn:microsoft.com/office/officeart/2005/8/layout/process4"/>
    <dgm:cxn modelId="{3243D46B-A4C0-4E81-8E60-3C7E41DA35DF}" type="presParOf" srcId="{18C116B3-BEF0-457C-B5C7-B42E7FE5AFA0}" destId="{10EC3349-6E0D-40C5-9BDE-28501C159AA9}" srcOrd="0" destOrd="0" presId="urn:microsoft.com/office/officeart/2005/8/layout/process4"/>
    <dgm:cxn modelId="{05924EE0-CF3A-40AE-912D-64AC7AE672E8}" type="presParOf" srcId="{10EC3349-6E0D-40C5-9BDE-28501C159AA9}" destId="{CAE4C6C3-433A-44C9-A131-16C4CF3E44C0}" srcOrd="0" destOrd="0" presId="urn:microsoft.com/office/officeart/2005/8/layout/process4"/>
    <dgm:cxn modelId="{393EB871-0204-41A0-9C1B-7A85493DFE91}" type="presParOf" srcId="{10EC3349-6E0D-40C5-9BDE-28501C159AA9}" destId="{79C097EB-6C1F-4D41-AD3F-79A9D60B44B8}" srcOrd="1" destOrd="0" presId="urn:microsoft.com/office/officeart/2005/8/layout/process4"/>
    <dgm:cxn modelId="{650A9374-ED44-4E58-B223-599AE19B1EE9}" type="presParOf" srcId="{10EC3349-6E0D-40C5-9BDE-28501C159AA9}" destId="{97F00E2D-3A8D-4B5F-A825-232A1A32FEF3}" srcOrd="2" destOrd="0" presId="urn:microsoft.com/office/officeart/2005/8/layout/process4"/>
    <dgm:cxn modelId="{8C9D4862-74D2-4CD1-A8A2-0810EAC3E68D}" type="presParOf" srcId="{97F00E2D-3A8D-4B5F-A825-232A1A32FEF3}" destId="{50EDBAE4-7509-4E29-A68D-742F78EB7E1D}" srcOrd="0" destOrd="0" presId="urn:microsoft.com/office/officeart/2005/8/layout/process4"/>
    <dgm:cxn modelId="{8EB182E7-A617-4D08-9C81-1583213027AA}" type="presParOf" srcId="{18C116B3-BEF0-457C-B5C7-B42E7FE5AFA0}" destId="{4C4AD47E-27DF-402F-9A10-77A0B6AFC0C8}" srcOrd="1" destOrd="0" presId="urn:microsoft.com/office/officeart/2005/8/layout/process4"/>
    <dgm:cxn modelId="{FDE571E3-7F42-46B1-BDF9-DD604D598270}" type="presParOf" srcId="{18C116B3-BEF0-457C-B5C7-B42E7FE5AFA0}" destId="{5B7A5AB2-14E0-40AC-9CAA-BCF7E5B32357}" srcOrd="2" destOrd="0" presId="urn:microsoft.com/office/officeart/2005/8/layout/process4"/>
    <dgm:cxn modelId="{E4F619E0-F498-461F-8855-715C7F3EDE34}" type="presParOf" srcId="{5B7A5AB2-14E0-40AC-9CAA-BCF7E5B32357}" destId="{7757233F-2892-4E96-8756-EDC08C046BA8}" srcOrd="0" destOrd="0" presId="urn:microsoft.com/office/officeart/2005/8/layout/process4"/>
    <dgm:cxn modelId="{99F07D64-6433-4D86-AD00-705F85182B15}" type="presParOf" srcId="{5B7A5AB2-14E0-40AC-9CAA-BCF7E5B32357}" destId="{E2BE9415-8FFD-4D96-96A6-BA82DA09713C}" srcOrd="1" destOrd="0" presId="urn:microsoft.com/office/officeart/2005/8/layout/process4"/>
    <dgm:cxn modelId="{971E9390-DA50-4CEB-A20C-58EDB2CEC94C}" type="presParOf" srcId="{5B7A5AB2-14E0-40AC-9CAA-BCF7E5B32357}" destId="{B291F624-0C9E-4ADB-A1A2-7EAC41DD6359}" srcOrd="2" destOrd="0" presId="urn:microsoft.com/office/officeart/2005/8/layout/process4"/>
    <dgm:cxn modelId="{C8466E67-CD1A-44A5-9D13-A689D1DFF844}" type="presParOf" srcId="{B291F624-0C9E-4ADB-A1A2-7EAC41DD6359}" destId="{5771B2E1-6465-4B07-AD33-71D75E0793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CF0ABF-EAF5-49B9-8330-5C5756C6E436}" type="doc">
      <dgm:prSet loTypeId="urn:microsoft.com/office/officeart/2005/8/layout/process5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AF05BC5-ACCC-4577-BD11-9292BDC103E2}">
      <dgm:prSet/>
      <dgm:spPr/>
      <dgm:t>
        <a:bodyPr/>
        <a:lstStyle/>
        <a:p>
          <a:r>
            <a:rPr lang="hr-HR"/>
            <a:t>UPITNA RIJEČ ZAMJENJUJE ODGOVOR</a:t>
          </a:r>
          <a:endParaRPr lang="en-US"/>
        </a:p>
      </dgm:t>
    </dgm:pt>
    <dgm:pt modelId="{2387CC11-7264-4713-97DF-DDAA99A16BFB}" type="parTrans" cxnId="{17F365A0-A7CE-4613-9B71-FB452E9B5DAB}">
      <dgm:prSet/>
      <dgm:spPr/>
      <dgm:t>
        <a:bodyPr/>
        <a:lstStyle/>
        <a:p>
          <a:endParaRPr lang="en-US"/>
        </a:p>
      </dgm:t>
    </dgm:pt>
    <dgm:pt modelId="{09CB7B2C-9337-454E-BA75-B8F6A4BAFD85}" type="sibTrans" cxnId="{17F365A0-A7CE-4613-9B71-FB452E9B5DAB}">
      <dgm:prSet/>
      <dgm:spPr/>
      <dgm:t>
        <a:bodyPr/>
        <a:lstStyle/>
        <a:p>
          <a:endParaRPr lang="en-US"/>
        </a:p>
      </dgm:t>
    </dgm:pt>
    <dgm:pt modelId="{E2AAAB46-F351-4ADB-9584-ED455C44BBE7}">
      <dgm:prSet/>
      <dgm:spPr/>
      <dgm:t>
        <a:bodyPr/>
        <a:lstStyle/>
        <a:p>
          <a:r>
            <a:rPr lang="hr-HR"/>
            <a:t>S pomoću riječi TKO, ŠTO, KOJI, ČIJI, KAKAV, KOLIK postavljamo pitanja. </a:t>
          </a:r>
          <a:endParaRPr lang="en-US"/>
        </a:p>
      </dgm:t>
    </dgm:pt>
    <dgm:pt modelId="{A7AC23E2-FBD3-48D9-B733-C219065051A8}" type="parTrans" cxnId="{0A33C4F4-FE58-463D-918C-5F46CB3A9503}">
      <dgm:prSet/>
      <dgm:spPr/>
      <dgm:t>
        <a:bodyPr/>
        <a:lstStyle/>
        <a:p>
          <a:endParaRPr lang="en-US"/>
        </a:p>
      </dgm:t>
    </dgm:pt>
    <dgm:pt modelId="{F71E48AE-CE82-417B-BFCA-81C958394EB4}" type="sibTrans" cxnId="{0A33C4F4-FE58-463D-918C-5F46CB3A9503}">
      <dgm:prSet/>
      <dgm:spPr/>
      <dgm:t>
        <a:bodyPr/>
        <a:lstStyle/>
        <a:p>
          <a:endParaRPr lang="en-US"/>
        </a:p>
      </dgm:t>
    </dgm:pt>
    <dgm:pt modelId="{0AC86475-3207-4B9C-AE67-CCB3469AECFD}">
      <dgm:prSet/>
      <dgm:spPr/>
      <dgm:t>
        <a:bodyPr/>
        <a:lstStyle/>
        <a:p>
          <a:r>
            <a:rPr lang="hr-HR"/>
            <a:t>Njima zamjenjujemo riječi koje očekujemo u odgovoru i nazivamo ih UPITNE ZAMJENICE.</a:t>
          </a:r>
          <a:endParaRPr lang="en-US"/>
        </a:p>
      </dgm:t>
    </dgm:pt>
    <dgm:pt modelId="{1F4C7A80-DD1C-457D-9688-F7B2F83DE0C1}" type="parTrans" cxnId="{54F2DD90-616B-4788-9E31-726B5E729BD8}">
      <dgm:prSet/>
      <dgm:spPr/>
      <dgm:t>
        <a:bodyPr/>
        <a:lstStyle/>
        <a:p>
          <a:endParaRPr lang="en-US"/>
        </a:p>
      </dgm:t>
    </dgm:pt>
    <dgm:pt modelId="{C2D12911-E498-4290-94E1-2EC20E13D159}" type="sibTrans" cxnId="{54F2DD90-616B-4788-9E31-726B5E729BD8}">
      <dgm:prSet/>
      <dgm:spPr/>
      <dgm:t>
        <a:bodyPr/>
        <a:lstStyle/>
        <a:p>
          <a:endParaRPr lang="en-US"/>
        </a:p>
      </dgm:t>
    </dgm:pt>
    <dgm:pt modelId="{A17FFC85-DE09-49D9-809B-C040ED1A31CB}" type="pres">
      <dgm:prSet presAssocID="{52CF0ABF-EAF5-49B9-8330-5C5756C6E436}" presName="diagram" presStyleCnt="0">
        <dgm:presLayoutVars>
          <dgm:dir/>
          <dgm:resizeHandles val="exact"/>
        </dgm:presLayoutVars>
      </dgm:prSet>
      <dgm:spPr/>
    </dgm:pt>
    <dgm:pt modelId="{6CEC78D8-19ED-4321-9F7F-0E3FEB6844BF}" type="pres">
      <dgm:prSet presAssocID="{1AF05BC5-ACCC-4577-BD11-9292BDC103E2}" presName="node" presStyleLbl="node1" presStyleIdx="0" presStyleCnt="3">
        <dgm:presLayoutVars>
          <dgm:bulletEnabled val="1"/>
        </dgm:presLayoutVars>
      </dgm:prSet>
      <dgm:spPr/>
    </dgm:pt>
    <dgm:pt modelId="{4A81D418-BBEA-487B-8F25-B37E235E2122}" type="pres">
      <dgm:prSet presAssocID="{09CB7B2C-9337-454E-BA75-B8F6A4BAFD85}" presName="sibTrans" presStyleLbl="sibTrans2D1" presStyleIdx="0" presStyleCnt="2"/>
      <dgm:spPr/>
    </dgm:pt>
    <dgm:pt modelId="{1E9583A4-28A7-4489-A0D6-DB94D77B676F}" type="pres">
      <dgm:prSet presAssocID="{09CB7B2C-9337-454E-BA75-B8F6A4BAFD85}" presName="connectorText" presStyleLbl="sibTrans2D1" presStyleIdx="0" presStyleCnt="2"/>
      <dgm:spPr/>
    </dgm:pt>
    <dgm:pt modelId="{34D1CF12-E4A8-45C8-A516-8C8963AC695E}" type="pres">
      <dgm:prSet presAssocID="{E2AAAB46-F351-4ADB-9584-ED455C44BBE7}" presName="node" presStyleLbl="node1" presStyleIdx="1" presStyleCnt="3">
        <dgm:presLayoutVars>
          <dgm:bulletEnabled val="1"/>
        </dgm:presLayoutVars>
      </dgm:prSet>
      <dgm:spPr/>
    </dgm:pt>
    <dgm:pt modelId="{68F82A4E-2991-44D6-9E87-950D554CA2C2}" type="pres">
      <dgm:prSet presAssocID="{F71E48AE-CE82-417B-BFCA-81C958394EB4}" presName="sibTrans" presStyleLbl="sibTrans2D1" presStyleIdx="1" presStyleCnt="2"/>
      <dgm:spPr/>
    </dgm:pt>
    <dgm:pt modelId="{07EBD27E-5E14-48AB-8429-57302974F51E}" type="pres">
      <dgm:prSet presAssocID="{F71E48AE-CE82-417B-BFCA-81C958394EB4}" presName="connectorText" presStyleLbl="sibTrans2D1" presStyleIdx="1" presStyleCnt="2"/>
      <dgm:spPr/>
    </dgm:pt>
    <dgm:pt modelId="{5DBA99C7-9459-4FEF-A059-FFAF91C09BD5}" type="pres">
      <dgm:prSet presAssocID="{0AC86475-3207-4B9C-AE67-CCB3469AECFD}" presName="node" presStyleLbl="node1" presStyleIdx="2" presStyleCnt="3">
        <dgm:presLayoutVars>
          <dgm:bulletEnabled val="1"/>
        </dgm:presLayoutVars>
      </dgm:prSet>
      <dgm:spPr/>
    </dgm:pt>
  </dgm:ptLst>
  <dgm:cxnLst>
    <dgm:cxn modelId="{7BF24B12-D684-47D3-9110-C0A52AB71C51}" type="presOf" srcId="{09CB7B2C-9337-454E-BA75-B8F6A4BAFD85}" destId="{1E9583A4-28A7-4489-A0D6-DB94D77B676F}" srcOrd="1" destOrd="0" presId="urn:microsoft.com/office/officeart/2005/8/layout/process5"/>
    <dgm:cxn modelId="{CF694862-327C-498E-A042-0D4959405A28}" type="presOf" srcId="{E2AAAB46-F351-4ADB-9584-ED455C44BBE7}" destId="{34D1CF12-E4A8-45C8-A516-8C8963AC695E}" srcOrd="0" destOrd="0" presId="urn:microsoft.com/office/officeart/2005/8/layout/process5"/>
    <dgm:cxn modelId="{F28A0B77-DCB0-4DA6-8E84-3D4EF1D1AB73}" type="presOf" srcId="{52CF0ABF-EAF5-49B9-8330-5C5756C6E436}" destId="{A17FFC85-DE09-49D9-809B-C040ED1A31CB}" srcOrd="0" destOrd="0" presId="urn:microsoft.com/office/officeart/2005/8/layout/process5"/>
    <dgm:cxn modelId="{D3F23C7F-517A-4854-AB12-5DC1AA25BDAB}" type="presOf" srcId="{09CB7B2C-9337-454E-BA75-B8F6A4BAFD85}" destId="{4A81D418-BBEA-487B-8F25-B37E235E2122}" srcOrd="0" destOrd="0" presId="urn:microsoft.com/office/officeart/2005/8/layout/process5"/>
    <dgm:cxn modelId="{54F2DD90-616B-4788-9E31-726B5E729BD8}" srcId="{52CF0ABF-EAF5-49B9-8330-5C5756C6E436}" destId="{0AC86475-3207-4B9C-AE67-CCB3469AECFD}" srcOrd="2" destOrd="0" parTransId="{1F4C7A80-DD1C-457D-9688-F7B2F83DE0C1}" sibTransId="{C2D12911-E498-4290-94E1-2EC20E13D159}"/>
    <dgm:cxn modelId="{17F365A0-A7CE-4613-9B71-FB452E9B5DAB}" srcId="{52CF0ABF-EAF5-49B9-8330-5C5756C6E436}" destId="{1AF05BC5-ACCC-4577-BD11-9292BDC103E2}" srcOrd="0" destOrd="0" parTransId="{2387CC11-7264-4713-97DF-DDAA99A16BFB}" sibTransId="{09CB7B2C-9337-454E-BA75-B8F6A4BAFD85}"/>
    <dgm:cxn modelId="{CFACE0A9-488F-4DF5-BC54-3F21EDE5BB23}" type="presOf" srcId="{F71E48AE-CE82-417B-BFCA-81C958394EB4}" destId="{07EBD27E-5E14-48AB-8429-57302974F51E}" srcOrd="1" destOrd="0" presId="urn:microsoft.com/office/officeart/2005/8/layout/process5"/>
    <dgm:cxn modelId="{2CD0DEC7-CB26-431D-B39F-1CA5C339B4F6}" type="presOf" srcId="{1AF05BC5-ACCC-4577-BD11-9292BDC103E2}" destId="{6CEC78D8-19ED-4321-9F7F-0E3FEB6844BF}" srcOrd="0" destOrd="0" presId="urn:microsoft.com/office/officeart/2005/8/layout/process5"/>
    <dgm:cxn modelId="{8035D5F2-1D82-4B89-A87D-91FC0FDF3A1A}" type="presOf" srcId="{F71E48AE-CE82-417B-BFCA-81C958394EB4}" destId="{68F82A4E-2991-44D6-9E87-950D554CA2C2}" srcOrd="0" destOrd="0" presId="urn:microsoft.com/office/officeart/2005/8/layout/process5"/>
    <dgm:cxn modelId="{0A33C4F4-FE58-463D-918C-5F46CB3A9503}" srcId="{52CF0ABF-EAF5-49B9-8330-5C5756C6E436}" destId="{E2AAAB46-F351-4ADB-9584-ED455C44BBE7}" srcOrd="1" destOrd="0" parTransId="{A7AC23E2-FBD3-48D9-B733-C219065051A8}" sibTransId="{F71E48AE-CE82-417B-BFCA-81C958394EB4}"/>
    <dgm:cxn modelId="{B2AD5EF9-CD56-40EE-9180-B1E1329033D2}" type="presOf" srcId="{0AC86475-3207-4B9C-AE67-CCB3469AECFD}" destId="{5DBA99C7-9459-4FEF-A059-FFAF91C09BD5}" srcOrd="0" destOrd="0" presId="urn:microsoft.com/office/officeart/2005/8/layout/process5"/>
    <dgm:cxn modelId="{843214A9-42FB-4271-BDF4-1AFE2FAF0395}" type="presParOf" srcId="{A17FFC85-DE09-49D9-809B-C040ED1A31CB}" destId="{6CEC78D8-19ED-4321-9F7F-0E3FEB6844BF}" srcOrd="0" destOrd="0" presId="urn:microsoft.com/office/officeart/2005/8/layout/process5"/>
    <dgm:cxn modelId="{4E2B6FC3-D4AB-4328-A14C-1B9537FF3263}" type="presParOf" srcId="{A17FFC85-DE09-49D9-809B-C040ED1A31CB}" destId="{4A81D418-BBEA-487B-8F25-B37E235E2122}" srcOrd="1" destOrd="0" presId="urn:microsoft.com/office/officeart/2005/8/layout/process5"/>
    <dgm:cxn modelId="{E296B380-63F4-4246-A153-41DED346E151}" type="presParOf" srcId="{4A81D418-BBEA-487B-8F25-B37E235E2122}" destId="{1E9583A4-28A7-4489-A0D6-DB94D77B676F}" srcOrd="0" destOrd="0" presId="urn:microsoft.com/office/officeart/2005/8/layout/process5"/>
    <dgm:cxn modelId="{01F5E2D9-D875-44D8-A790-1B0D23FCC635}" type="presParOf" srcId="{A17FFC85-DE09-49D9-809B-C040ED1A31CB}" destId="{34D1CF12-E4A8-45C8-A516-8C8963AC695E}" srcOrd="2" destOrd="0" presId="urn:microsoft.com/office/officeart/2005/8/layout/process5"/>
    <dgm:cxn modelId="{707044DB-D40E-4106-9FDA-7E0ACE4C9117}" type="presParOf" srcId="{A17FFC85-DE09-49D9-809B-C040ED1A31CB}" destId="{68F82A4E-2991-44D6-9E87-950D554CA2C2}" srcOrd="3" destOrd="0" presId="urn:microsoft.com/office/officeart/2005/8/layout/process5"/>
    <dgm:cxn modelId="{F16E4C5A-8D12-40AE-B41B-8DA15D9D2CBC}" type="presParOf" srcId="{68F82A4E-2991-44D6-9E87-950D554CA2C2}" destId="{07EBD27E-5E14-48AB-8429-57302974F51E}" srcOrd="0" destOrd="0" presId="urn:microsoft.com/office/officeart/2005/8/layout/process5"/>
    <dgm:cxn modelId="{2B97B963-691C-481F-8465-5E4A3D6D28B4}" type="presParOf" srcId="{A17FFC85-DE09-49D9-809B-C040ED1A31CB}" destId="{5DBA99C7-9459-4FEF-A059-FFAF91C09BD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54A66B-804B-4CA4-B99A-C0DA76875F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ADA67A-F5E9-45D3-9B3D-3C1D42BEE453}">
      <dgm:prSet/>
      <dgm:spPr/>
      <dgm:t>
        <a:bodyPr/>
        <a:lstStyle/>
        <a:p>
          <a:r>
            <a:rPr lang="hr-HR"/>
            <a:t>imaju oblike za sva tri roda u jednini i množini</a:t>
          </a:r>
          <a:endParaRPr lang="en-US"/>
        </a:p>
      </dgm:t>
    </dgm:pt>
    <dgm:pt modelId="{75CB6D46-A8A8-47F3-8488-0251685C4C18}" type="parTrans" cxnId="{F3399F44-9312-4288-9159-2BF1D492B881}">
      <dgm:prSet/>
      <dgm:spPr/>
      <dgm:t>
        <a:bodyPr/>
        <a:lstStyle/>
        <a:p>
          <a:endParaRPr lang="en-US"/>
        </a:p>
      </dgm:t>
    </dgm:pt>
    <dgm:pt modelId="{461DBCCA-21DA-41BD-BC79-0623F0EF5792}" type="sibTrans" cxnId="{F3399F44-9312-4288-9159-2BF1D492B881}">
      <dgm:prSet/>
      <dgm:spPr/>
      <dgm:t>
        <a:bodyPr/>
        <a:lstStyle/>
        <a:p>
          <a:endParaRPr lang="en-US"/>
        </a:p>
      </dgm:t>
    </dgm:pt>
    <dgm:pt modelId="{50054283-0DA5-4DB1-ACA6-C9FBB22F6AA8}">
      <dgm:prSet/>
      <dgm:spPr/>
      <dgm:t>
        <a:bodyPr/>
        <a:lstStyle/>
        <a:p>
          <a:r>
            <a:rPr lang="hr-HR"/>
            <a:t>slažu se u rodu, broju i padežu s imenicom na koju se odnose.</a:t>
          </a:r>
          <a:endParaRPr lang="en-US"/>
        </a:p>
      </dgm:t>
    </dgm:pt>
    <dgm:pt modelId="{E33DD000-2F1A-4298-81CA-A6A43CB35734}" type="parTrans" cxnId="{9CFF51A8-E512-49DD-BBAF-179C9694BF73}">
      <dgm:prSet/>
      <dgm:spPr/>
      <dgm:t>
        <a:bodyPr/>
        <a:lstStyle/>
        <a:p>
          <a:endParaRPr lang="en-US"/>
        </a:p>
      </dgm:t>
    </dgm:pt>
    <dgm:pt modelId="{5B4D6BD2-716A-4AC3-896D-6DC689226219}" type="sibTrans" cxnId="{9CFF51A8-E512-49DD-BBAF-179C9694BF73}">
      <dgm:prSet/>
      <dgm:spPr/>
      <dgm:t>
        <a:bodyPr/>
        <a:lstStyle/>
        <a:p>
          <a:endParaRPr lang="en-US"/>
        </a:p>
      </dgm:t>
    </dgm:pt>
    <dgm:pt modelId="{B96276CA-521D-4FA0-BC64-12442EC26DA5}" type="pres">
      <dgm:prSet presAssocID="{7854A66B-804B-4CA4-B99A-C0DA76875F67}" presName="linearFlow" presStyleCnt="0">
        <dgm:presLayoutVars>
          <dgm:resizeHandles val="exact"/>
        </dgm:presLayoutVars>
      </dgm:prSet>
      <dgm:spPr/>
    </dgm:pt>
    <dgm:pt modelId="{B5EE32B9-766C-4044-8E79-728A392C8907}" type="pres">
      <dgm:prSet presAssocID="{BAADA67A-F5E9-45D3-9B3D-3C1D42BEE453}" presName="node" presStyleLbl="node1" presStyleIdx="0" presStyleCnt="2">
        <dgm:presLayoutVars>
          <dgm:bulletEnabled val="1"/>
        </dgm:presLayoutVars>
      </dgm:prSet>
      <dgm:spPr/>
    </dgm:pt>
    <dgm:pt modelId="{B8B2210D-20CC-4D74-B8DD-5661A85F199A}" type="pres">
      <dgm:prSet presAssocID="{461DBCCA-21DA-41BD-BC79-0623F0EF5792}" presName="sibTrans" presStyleLbl="sibTrans2D1" presStyleIdx="0" presStyleCnt="1"/>
      <dgm:spPr/>
    </dgm:pt>
    <dgm:pt modelId="{479BDB72-01D4-4FB4-8595-4B8A97A9839E}" type="pres">
      <dgm:prSet presAssocID="{461DBCCA-21DA-41BD-BC79-0623F0EF5792}" presName="connectorText" presStyleLbl="sibTrans2D1" presStyleIdx="0" presStyleCnt="1"/>
      <dgm:spPr/>
    </dgm:pt>
    <dgm:pt modelId="{28FA6F68-488E-4FBE-99E1-2991BB66ED00}" type="pres">
      <dgm:prSet presAssocID="{50054283-0DA5-4DB1-ACA6-C9FBB22F6AA8}" presName="node" presStyleLbl="node1" presStyleIdx="1" presStyleCnt="2">
        <dgm:presLayoutVars>
          <dgm:bulletEnabled val="1"/>
        </dgm:presLayoutVars>
      </dgm:prSet>
      <dgm:spPr/>
    </dgm:pt>
  </dgm:ptLst>
  <dgm:cxnLst>
    <dgm:cxn modelId="{F3399F44-9312-4288-9159-2BF1D492B881}" srcId="{7854A66B-804B-4CA4-B99A-C0DA76875F67}" destId="{BAADA67A-F5E9-45D3-9B3D-3C1D42BEE453}" srcOrd="0" destOrd="0" parTransId="{75CB6D46-A8A8-47F3-8488-0251685C4C18}" sibTransId="{461DBCCA-21DA-41BD-BC79-0623F0EF5792}"/>
    <dgm:cxn modelId="{14559E48-D3F8-424B-98FD-8D8FC45C99D5}" type="presOf" srcId="{7854A66B-804B-4CA4-B99A-C0DA76875F67}" destId="{B96276CA-521D-4FA0-BC64-12442EC26DA5}" srcOrd="0" destOrd="0" presId="urn:microsoft.com/office/officeart/2005/8/layout/process2"/>
    <dgm:cxn modelId="{3B42CA56-A1F4-46FC-82B7-D5F92C721CFB}" type="presOf" srcId="{461DBCCA-21DA-41BD-BC79-0623F0EF5792}" destId="{B8B2210D-20CC-4D74-B8DD-5661A85F199A}" srcOrd="0" destOrd="0" presId="urn:microsoft.com/office/officeart/2005/8/layout/process2"/>
    <dgm:cxn modelId="{A0ECD38F-E175-4EDA-963C-A7916208429F}" type="presOf" srcId="{BAADA67A-F5E9-45D3-9B3D-3C1D42BEE453}" destId="{B5EE32B9-766C-4044-8E79-728A392C8907}" srcOrd="0" destOrd="0" presId="urn:microsoft.com/office/officeart/2005/8/layout/process2"/>
    <dgm:cxn modelId="{9CFF51A8-E512-49DD-BBAF-179C9694BF73}" srcId="{7854A66B-804B-4CA4-B99A-C0DA76875F67}" destId="{50054283-0DA5-4DB1-ACA6-C9FBB22F6AA8}" srcOrd="1" destOrd="0" parTransId="{E33DD000-2F1A-4298-81CA-A6A43CB35734}" sibTransId="{5B4D6BD2-716A-4AC3-896D-6DC689226219}"/>
    <dgm:cxn modelId="{4FDD7BEB-3B79-405A-8541-93700E1309F6}" type="presOf" srcId="{50054283-0DA5-4DB1-ACA6-C9FBB22F6AA8}" destId="{28FA6F68-488E-4FBE-99E1-2991BB66ED00}" srcOrd="0" destOrd="0" presId="urn:microsoft.com/office/officeart/2005/8/layout/process2"/>
    <dgm:cxn modelId="{452A84F3-219A-4FF2-8DE6-C2E2797BF8FA}" type="presOf" srcId="{461DBCCA-21DA-41BD-BC79-0623F0EF5792}" destId="{479BDB72-01D4-4FB4-8595-4B8A97A9839E}" srcOrd="1" destOrd="0" presId="urn:microsoft.com/office/officeart/2005/8/layout/process2"/>
    <dgm:cxn modelId="{A0AAB970-CA77-4516-903C-561A6FB7F13E}" type="presParOf" srcId="{B96276CA-521D-4FA0-BC64-12442EC26DA5}" destId="{B5EE32B9-766C-4044-8E79-728A392C8907}" srcOrd="0" destOrd="0" presId="urn:microsoft.com/office/officeart/2005/8/layout/process2"/>
    <dgm:cxn modelId="{4645D6DB-2243-4111-816F-8E6E8D7A06E7}" type="presParOf" srcId="{B96276CA-521D-4FA0-BC64-12442EC26DA5}" destId="{B8B2210D-20CC-4D74-B8DD-5661A85F199A}" srcOrd="1" destOrd="0" presId="urn:microsoft.com/office/officeart/2005/8/layout/process2"/>
    <dgm:cxn modelId="{13DB2DDF-D2D0-42B0-90A1-D942FC788E05}" type="presParOf" srcId="{B8B2210D-20CC-4D74-B8DD-5661A85F199A}" destId="{479BDB72-01D4-4FB4-8595-4B8A97A9839E}" srcOrd="0" destOrd="0" presId="urn:microsoft.com/office/officeart/2005/8/layout/process2"/>
    <dgm:cxn modelId="{F69BA0C4-9ED3-4582-9C09-7A6E7428C57B}" type="presParOf" srcId="{B96276CA-521D-4FA0-BC64-12442EC26DA5}" destId="{28FA6F68-488E-4FBE-99E1-2991BB66ED00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07D119-93BA-44AA-AA12-D93BA8A68BEA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13A154-DD41-4253-B9A8-CB7E6F6012C0}">
      <dgm:prSet/>
      <dgm:spPr/>
      <dgm:t>
        <a:bodyPr/>
        <a:lstStyle/>
        <a:p>
          <a:r>
            <a:rPr lang="hr-HR"/>
            <a:t>N - koja</a:t>
          </a:r>
          <a:endParaRPr lang="en-US"/>
        </a:p>
      </dgm:t>
    </dgm:pt>
    <dgm:pt modelId="{E3E245BB-25E7-4A54-9221-D9F27D3ADD3A}" type="parTrans" cxnId="{C14BE9FA-1EC1-4316-8C01-EB6B4B5448E1}">
      <dgm:prSet/>
      <dgm:spPr/>
      <dgm:t>
        <a:bodyPr/>
        <a:lstStyle/>
        <a:p>
          <a:endParaRPr lang="en-US"/>
        </a:p>
      </dgm:t>
    </dgm:pt>
    <dgm:pt modelId="{40658896-E27E-4148-8973-7A16BBC6143B}" type="sibTrans" cxnId="{C14BE9FA-1EC1-4316-8C01-EB6B4B5448E1}">
      <dgm:prSet/>
      <dgm:spPr/>
      <dgm:t>
        <a:bodyPr/>
        <a:lstStyle/>
        <a:p>
          <a:endParaRPr lang="en-US"/>
        </a:p>
      </dgm:t>
    </dgm:pt>
    <dgm:pt modelId="{E3AF1180-1A23-4B08-A0C5-F4FA7A084701}">
      <dgm:prSet/>
      <dgm:spPr/>
      <dgm:t>
        <a:bodyPr/>
        <a:lstStyle/>
        <a:p>
          <a:r>
            <a:rPr lang="hr-HR"/>
            <a:t>G - koje</a:t>
          </a:r>
          <a:endParaRPr lang="en-US"/>
        </a:p>
      </dgm:t>
    </dgm:pt>
    <dgm:pt modelId="{525E0F27-5BA0-4B0C-81A7-5BD6745EC3FB}" type="parTrans" cxnId="{3C1E8673-6FE4-400F-8456-12B2E26C60B1}">
      <dgm:prSet/>
      <dgm:spPr/>
      <dgm:t>
        <a:bodyPr/>
        <a:lstStyle/>
        <a:p>
          <a:endParaRPr lang="en-US"/>
        </a:p>
      </dgm:t>
    </dgm:pt>
    <dgm:pt modelId="{C85CCB66-4EA2-4876-8403-9288619C648C}" type="sibTrans" cxnId="{3C1E8673-6FE4-400F-8456-12B2E26C60B1}">
      <dgm:prSet/>
      <dgm:spPr/>
      <dgm:t>
        <a:bodyPr/>
        <a:lstStyle/>
        <a:p>
          <a:endParaRPr lang="en-US"/>
        </a:p>
      </dgm:t>
    </dgm:pt>
    <dgm:pt modelId="{249A182D-5E7E-44D9-A4DA-C3E85B42347D}">
      <dgm:prSet/>
      <dgm:spPr/>
      <dgm:t>
        <a:bodyPr/>
        <a:lstStyle/>
        <a:p>
          <a:r>
            <a:rPr lang="hr-HR"/>
            <a:t>D - kojoj</a:t>
          </a:r>
          <a:endParaRPr lang="en-US"/>
        </a:p>
      </dgm:t>
    </dgm:pt>
    <dgm:pt modelId="{0C33CFC0-CF59-415E-9F96-0A987FCCBD2D}" type="parTrans" cxnId="{B5129668-A189-46F9-A07F-CE7677B76E74}">
      <dgm:prSet/>
      <dgm:spPr/>
      <dgm:t>
        <a:bodyPr/>
        <a:lstStyle/>
        <a:p>
          <a:endParaRPr lang="en-US"/>
        </a:p>
      </dgm:t>
    </dgm:pt>
    <dgm:pt modelId="{824B7A36-E78C-416C-85FE-D0D448DEE5FA}" type="sibTrans" cxnId="{B5129668-A189-46F9-A07F-CE7677B76E74}">
      <dgm:prSet/>
      <dgm:spPr/>
      <dgm:t>
        <a:bodyPr/>
        <a:lstStyle/>
        <a:p>
          <a:endParaRPr lang="en-US"/>
        </a:p>
      </dgm:t>
    </dgm:pt>
    <dgm:pt modelId="{590DCEFE-C55E-4740-B58F-F00A36866C5C}">
      <dgm:prSet/>
      <dgm:spPr/>
      <dgm:t>
        <a:bodyPr/>
        <a:lstStyle/>
        <a:p>
          <a:r>
            <a:rPr lang="hr-HR"/>
            <a:t>A - koju</a:t>
          </a:r>
          <a:endParaRPr lang="en-US"/>
        </a:p>
      </dgm:t>
    </dgm:pt>
    <dgm:pt modelId="{D708A1D5-F051-4186-8A3A-B0592648A084}" type="parTrans" cxnId="{847B4E97-D5B7-483B-8CE0-360BFE863F87}">
      <dgm:prSet/>
      <dgm:spPr/>
      <dgm:t>
        <a:bodyPr/>
        <a:lstStyle/>
        <a:p>
          <a:endParaRPr lang="en-US"/>
        </a:p>
      </dgm:t>
    </dgm:pt>
    <dgm:pt modelId="{25E81DEF-5AD2-47EE-A625-0CC20E9F48D2}" type="sibTrans" cxnId="{847B4E97-D5B7-483B-8CE0-360BFE863F87}">
      <dgm:prSet/>
      <dgm:spPr/>
      <dgm:t>
        <a:bodyPr/>
        <a:lstStyle/>
        <a:p>
          <a:endParaRPr lang="en-US"/>
        </a:p>
      </dgm:t>
    </dgm:pt>
    <dgm:pt modelId="{8EB5EA77-A5AA-45A4-BA9B-0F8383B230AE}">
      <dgm:prSet/>
      <dgm:spPr/>
      <dgm:t>
        <a:bodyPr/>
        <a:lstStyle/>
        <a:p>
          <a:r>
            <a:rPr lang="hr-HR"/>
            <a:t>V - koja</a:t>
          </a:r>
          <a:endParaRPr lang="en-US"/>
        </a:p>
      </dgm:t>
    </dgm:pt>
    <dgm:pt modelId="{0C250C0B-9E92-41DF-8C70-82828ABFC86B}" type="parTrans" cxnId="{43EFF7C4-83DF-49AF-BEF5-25678879F24A}">
      <dgm:prSet/>
      <dgm:spPr/>
      <dgm:t>
        <a:bodyPr/>
        <a:lstStyle/>
        <a:p>
          <a:endParaRPr lang="en-US"/>
        </a:p>
      </dgm:t>
    </dgm:pt>
    <dgm:pt modelId="{10EE3229-DA5F-4DCE-BE9C-6FEBC7915503}" type="sibTrans" cxnId="{43EFF7C4-83DF-49AF-BEF5-25678879F24A}">
      <dgm:prSet/>
      <dgm:spPr/>
      <dgm:t>
        <a:bodyPr/>
        <a:lstStyle/>
        <a:p>
          <a:endParaRPr lang="en-US"/>
        </a:p>
      </dgm:t>
    </dgm:pt>
    <dgm:pt modelId="{5960E56B-7FBA-41B7-9E40-971FE8F5F245}">
      <dgm:prSet/>
      <dgm:spPr/>
      <dgm:t>
        <a:bodyPr/>
        <a:lstStyle/>
        <a:p>
          <a:r>
            <a:rPr lang="hr-HR"/>
            <a:t>L – o kojoj</a:t>
          </a:r>
          <a:endParaRPr lang="en-US"/>
        </a:p>
      </dgm:t>
    </dgm:pt>
    <dgm:pt modelId="{8679E979-65BB-406F-8314-DE08FD5606E8}" type="parTrans" cxnId="{B5DCF6C4-424A-43AF-A474-5DF27D914220}">
      <dgm:prSet/>
      <dgm:spPr/>
      <dgm:t>
        <a:bodyPr/>
        <a:lstStyle/>
        <a:p>
          <a:endParaRPr lang="en-US"/>
        </a:p>
      </dgm:t>
    </dgm:pt>
    <dgm:pt modelId="{9D62D51F-D515-4E41-9723-B3B4B62F54DD}" type="sibTrans" cxnId="{B5DCF6C4-424A-43AF-A474-5DF27D914220}">
      <dgm:prSet/>
      <dgm:spPr/>
      <dgm:t>
        <a:bodyPr/>
        <a:lstStyle/>
        <a:p>
          <a:endParaRPr lang="en-US"/>
        </a:p>
      </dgm:t>
    </dgm:pt>
    <dgm:pt modelId="{9E30D79C-603C-4843-BBC4-9EEFF4A317FA}">
      <dgm:prSet/>
      <dgm:spPr/>
      <dgm:t>
        <a:bodyPr/>
        <a:lstStyle/>
        <a:p>
          <a:r>
            <a:rPr lang="hr-HR"/>
            <a:t>I - kojom</a:t>
          </a:r>
          <a:endParaRPr lang="en-US"/>
        </a:p>
      </dgm:t>
    </dgm:pt>
    <dgm:pt modelId="{81340962-4780-4091-AABC-6E6C7C8A4180}" type="parTrans" cxnId="{06B4D898-EFE1-409B-AE78-15B36BCFE333}">
      <dgm:prSet/>
      <dgm:spPr/>
      <dgm:t>
        <a:bodyPr/>
        <a:lstStyle/>
        <a:p>
          <a:endParaRPr lang="en-US"/>
        </a:p>
      </dgm:t>
    </dgm:pt>
    <dgm:pt modelId="{30339006-18BB-4C05-BA58-111B8F9F389E}" type="sibTrans" cxnId="{06B4D898-EFE1-409B-AE78-15B36BCFE333}">
      <dgm:prSet/>
      <dgm:spPr/>
      <dgm:t>
        <a:bodyPr/>
        <a:lstStyle/>
        <a:p>
          <a:endParaRPr lang="en-US"/>
        </a:p>
      </dgm:t>
    </dgm:pt>
    <dgm:pt modelId="{1C0343A1-695A-42A3-899D-EFFD77756D47}" type="pres">
      <dgm:prSet presAssocID="{A807D119-93BA-44AA-AA12-D93BA8A68BEA}" presName="Name0" presStyleCnt="0">
        <dgm:presLayoutVars>
          <dgm:dir/>
          <dgm:animLvl val="lvl"/>
          <dgm:resizeHandles val="exact"/>
        </dgm:presLayoutVars>
      </dgm:prSet>
      <dgm:spPr/>
    </dgm:pt>
    <dgm:pt modelId="{EEB84397-AFC5-4B5A-B49F-36B4C24E1DE8}" type="pres">
      <dgm:prSet presAssocID="{8613A154-DD41-4253-B9A8-CB7E6F6012C0}" presName="linNode" presStyleCnt="0"/>
      <dgm:spPr/>
    </dgm:pt>
    <dgm:pt modelId="{2DCD107E-7D90-4900-B7FD-A3409E06FE7C}" type="pres">
      <dgm:prSet presAssocID="{8613A154-DD41-4253-B9A8-CB7E6F6012C0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3BE1919F-BD99-49AE-98CF-E4D78457AF3F}" type="pres">
      <dgm:prSet presAssocID="{40658896-E27E-4148-8973-7A16BBC6143B}" presName="sp" presStyleCnt="0"/>
      <dgm:spPr/>
    </dgm:pt>
    <dgm:pt modelId="{F8C179AE-F611-43B2-9FB0-9C8C155FEA5B}" type="pres">
      <dgm:prSet presAssocID="{E3AF1180-1A23-4B08-A0C5-F4FA7A084701}" presName="linNode" presStyleCnt="0"/>
      <dgm:spPr/>
    </dgm:pt>
    <dgm:pt modelId="{B5EA043D-8169-4E09-9D9F-D5D44C3917A7}" type="pres">
      <dgm:prSet presAssocID="{E3AF1180-1A23-4B08-A0C5-F4FA7A084701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700CDE2C-8283-4D6E-98ED-9305EA1F306C}" type="pres">
      <dgm:prSet presAssocID="{C85CCB66-4EA2-4876-8403-9288619C648C}" presName="sp" presStyleCnt="0"/>
      <dgm:spPr/>
    </dgm:pt>
    <dgm:pt modelId="{CF0EB6E5-76A2-4D7F-8186-02265E97CE0E}" type="pres">
      <dgm:prSet presAssocID="{249A182D-5E7E-44D9-A4DA-C3E85B42347D}" presName="linNode" presStyleCnt="0"/>
      <dgm:spPr/>
    </dgm:pt>
    <dgm:pt modelId="{DDBCB9C7-0E21-449D-9C70-D012BE5A2C7F}" type="pres">
      <dgm:prSet presAssocID="{249A182D-5E7E-44D9-A4DA-C3E85B42347D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81631ACF-3ED0-4A16-BD2D-94C604955A8E}" type="pres">
      <dgm:prSet presAssocID="{824B7A36-E78C-416C-85FE-D0D448DEE5FA}" presName="sp" presStyleCnt="0"/>
      <dgm:spPr/>
    </dgm:pt>
    <dgm:pt modelId="{C5AA2E4C-53DA-46FB-89B3-2D81ED615BBD}" type="pres">
      <dgm:prSet presAssocID="{590DCEFE-C55E-4740-B58F-F00A36866C5C}" presName="linNode" presStyleCnt="0"/>
      <dgm:spPr/>
    </dgm:pt>
    <dgm:pt modelId="{5DB82395-0716-4223-8A5B-C33CB1753A64}" type="pres">
      <dgm:prSet presAssocID="{590DCEFE-C55E-4740-B58F-F00A36866C5C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C9756949-C443-432D-9E50-C26CC94C7022}" type="pres">
      <dgm:prSet presAssocID="{25E81DEF-5AD2-47EE-A625-0CC20E9F48D2}" presName="sp" presStyleCnt="0"/>
      <dgm:spPr/>
    </dgm:pt>
    <dgm:pt modelId="{FA6D6939-EF02-495B-816A-7B21E61C6FEA}" type="pres">
      <dgm:prSet presAssocID="{8EB5EA77-A5AA-45A4-BA9B-0F8383B230AE}" presName="linNode" presStyleCnt="0"/>
      <dgm:spPr/>
    </dgm:pt>
    <dgm:pt modelId="{EB74FAAE-D23E-4E67-9371-346022D4293F}" type="pres">
      <dgm:prSet presAssocID="{8EB5EA77-A5AA-45A4-BA9B-0F8383B230AE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29C76A63-AAD7-4304-864F-91E560742582}" type="pres">
      <dgm:prSet presAssocID="{10EE3229-DA5F-4DCE-BE9C-6FEBC7915503}" presName="sp" presStyleCnt="0"/>
      <dgm:spPr/>
    </dgm:pt>
    <dgm:pt modelId="{DE61A3F3-0869-4702-85B6-2B1E19F8F95B}" type="pres">
      <dgm:prSet presAssocID="{5960E56B-7FBA-41B7-9E40-971FE8F5F245}" presName="linNode" presStyleCnt="0"/>
      <dgm:spPr/>
    </dgm:pt>
    <dgm:pt modelId="{3163641D-4994-48FD-BDF4-0E502AAE366E}" type="pres">
      <dgm:prSet presAssocID="{5960E56B-7FBA-41B7-9E40-971FE8F5F245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6241EA94-4A49-4209-9029-EC9E18E8FB0A}" type="pres">
      <dgm:prSet presAssocID="{9D62D51F-D515-4E41-9723-B3B4B62F54DD}" presName="sp" presStyleCnt="0"/>
      <dgm:spPr/>
    </dgm:pt>
    <dgm:pt modelId="{6E65E4C7-557B-469E-96F3-1FAB21763311}" type="pres">
      <dgm:prSet presAssocID="{9E30D79C-603C-4843-BBC4-9EEFF4A317FA}" presName="linNode" presStyleCnt="0"/>
      <dgm:spPr/>
    </dgm:pt>
    <dgm:pt modelId="{3DADAAB7-F4AE-4090-9029-0802822FE4E4}" type="pres">
      <dgm:prSet presAssocID="{9E30D79C-603C-4843-BBC4-9EEFF4A317FA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50A6BB09-8D17-492F-8366-F6334CEDC0FD}" type="presOf" srcId="{E3AF1180-1A23-4B08-A0C5-F4FA7A084701}" destId="{B5EA043D-8169-4E09-9D9F-D5D44C3917A7}" srcOrd="0" destOrd="0" presId="urn:microsoft.com/office/officeart/2005/8/layout/vList5"/>
    <dgm:cxn modelId="{7731B310-472E-4FE5-9F30-E3C85B514087}" type="presOf" srcId="{5960E56B-7FBA-41B7-9E40-971FE8F5F245}" destId="{3163641D-4994-48FD-BDF4-0E502AAE366E}" srcOrd="0" destOrd="0" presId="urn:microsoft.com/office/officeart/2005/8/layout/vList5"/>
    <dgm:cxn modelId="{A975021D-A324-46BC-9E3D-C74B6114A1BD}" type="presOf" srcId="{590DCEFE-C55E-4740-B58F-F00A36866C5C}" destId="{5DB82395-0716-4223-8A5B-C33CB1753A64}" srcOrd="0" destOrd="0" presId="urn:microsoft.com/office/officeart/2005/8/layout/vList5"/>
    <dgm:cxn modelId="{B5129668-A189-46F9-A07F-CE7677B76E74}" srcId="{A807D119-93BA-44AA-AA12-D93BA8A68BEA}" destId="{249A182D-5E7E-44D9-A4DA-C3E85B42347D}" srcOrd="2" destOrd="0" parTransId="{0C33CFC0-CF59-415E-9F96-0A987FCCBD2D}" sibTransId="{824B7A36-E78C-416C-85FE-D0D448DEE5FA}"/>
    <dgm:cxn modelId="{3C1E8673-6FE4-400F-8456-12B2E26C60B1}" srcId="{A807D119-93BA-44AA-AA12-D93BA8A68BEA}" destId="{E3AF1180-1A23-4B08-A0C5-F4FA7A084701}" srcOrd="1" destOrd="0" parTransId="{525E0F27-5BA0-4B0C-81A7-5BD6745EC3FB}" sibTransId="{C85CCB66-4EA2-4876-8403-9288619C648C}"/>
    <dgm:cxn modelId="{847B4E97-D5B7-483B-8CE0-360BFE863F87}" srcId="{A807D119-93BA-44AA-AA12-D93BA8A68BEA}" destId="{590DCEFE-C55E-4740-B58F-F00A36866C5C}" srcOrd="3" destOrd="0" parTransId="{D708A1D5-F051-4186-8A3A-B0592648A084}" sibTransId="{25E81DEF-5AD2-47EE-A625-0CC20E9F48D2}"/>
    <dgm:cxn modelId="{06B4D898-EFE1-409B-AE78-15B36BCFE333}" srcId="{A807D119-93BA-44AA-AA12-D93BA8A68BEA}" destId="{9E30D79C-603C-4843-BBC4-9EEFF4A317FA}" srcOrd="6" destOrd="0" parTransId="{81340962-4780-4091-AABC-6E6C7C8A4180}" sibTransId="{30339006-18BB-4C05-BA58-111B8F9F389E}"/>
    <dgm:cxn modelId="{F723BD9E-46FF-43F1-B13E-174211F46946}" type="presOf" srcId="{249A182D-5E7E-44D9-A4DA-C3E85B42347D}" destId="{DDBCB9C7-0E21-449D-9C70-D012BE5A2C7F}" srcOrd="0" destOrd="0" presId="urn:microsoft.com/office/officeart/2005/8/layout/vList5"/>
    <dgm:cxn modelId="{D60A2EB8-98FE-4AB6-ACC3-F6E0DC6B0D43}" type="presOf" srcId="{A807D119-93BA-44AA-AA12-D93BA8A68BEA}" destId="{1C0343A1-695A-42A3-899D-EFFD77756D47}" srcOrd="0" destOrd="0" presId="urn:microsoft.com/office/officeart/2005/8/layout/vList5"/>
    <dgm:cxn modelId="{B7B3E6BF-5D08-4912-8984-B10CA498A9A4}" type="presOf" srcId="{9E30D79C-603C-4843-BBC4-9EEFF4A317FA}" destId="{3DADAAB7-F4AE-4090-9029-0802822FE4E4}" srcOrd="0" destOrd="0" presId="urn:microsoft.com/office/officeart/2005/8/layout/vList5"/>
    <dgm:cxn modelId="{B5DCF6C4-424A-43AF-A474-5DF27D914220}" srcId="{A807D119-93BA-44AA-AA12-D93BA8A68BEA}" destId="{5960E56B-7FBA-41B7-9E40-971FE8F5F245}" srcOrd="5" destOrd="0" parTransId="{8679E979-65BB-406F-8314-DE08FD5606E8}" sibTransId="{9D62D51F-D515-4E41-9723-B3B4B62F54DD}"/>
    <dgm:cxn modelId="{43EFF7C4-83DF-49AF-BEF5-25678879F24A}" srcId="{A807D119-93BA-44AA-AA12-D93BA8A68BEA}" destId="{8EB5EA77-A5AA-45A4-BA9B-0F8383B230AE}" srcOrd="4" destOrd="0" parTransId="{0C250C0B-9E92-41DF-8C70-82828ABFC86B}" sibTransId="{10EE3229-DA5F-4DCE-BE9C-6FEBC7915503}"/>
    <dgm:cxn modelId="{BC330BD2-A9C4-493C-AFED-A5ABEE53516F}" type="presOf" srcId="{8613A154-DD41-4253-B9A8-CB7E6F6012C0}" destId="{2DCD107E-7D90-4900-B7FD-A3409E06FE7C}" srcOrd="0" destOrd="0" presId="urn:microsoft.com/office/officeart/2005/8/layout/vList5"/>
    <dgm:cxn modelId="{E257CEF2-6C9C-4027-B459-3C6DA0138C1B}" type="presOf" srcId="{8EB5EA77-A5AA-45A4-BA9B-0F8383B230AE}" destId="{EB74FAAE-D23E-4E67-9371-346022D4293F}" srcOrd="0" destOrd="0" presId="urn:microsoft.com/office/officeart/2005/8/layout/vList5"/>
    <dgm:cxn modelId="{C14BE9FA-1EC1-4316-8C01-EB6B4B5448E1}" srcId="{A807D119-93BA-44AA-AA12-D93BA8A68BEA}" destId="{8613A154-DD41-4253-B9A8-CB7E6F6012C0}" srcOrd="0" destOrd="0" parTransId="{E3E245BB-25E7-4A54-9221-D9F27D3ADD3A}" sibTransId="{40658896-E27E-4148-8973-7A16BBC6143B}"/>
    <dgm:cxn modelId="{D789DC24-9E67-41AD-811F-D3443E029CD0}" type="presParOf" srcId="{1C0343A1-695A-42A3-899D-EFFD77756D47}" destId="{EEB84397-AFC5-4B5A-B49F-36B4C24E1DE8}" srcOrd="0" destOrd="0" presId="urn:microsoft.com/office/officeart/2005/8/layout/vList5"/>
    <dgm:cxn modelId="{C480D06F-B93D-43EC-AE0D-15C3C068EE76}" type="presParOf" srcId="{EEB84397-AFC5-4B5A-B49F-36B4C24E1DE8}" destId="{2DCD107E-7D90-4900-B7FD-A3409E06FE7C}" srcOrd="0" destOrd="0" presId="urn:microsoft.com/office/officeart/2005/8/layout/vList5"/>
    <dgm:cxn modelId="{A512A7A9-D1FC-4C42-8039-6D280544A5FB}" type="presParOf" srcId="{1C0343A1-695A-42A3-899D-EFFD77756D47}" destId="{3BE1919F-BD99-49AE-98CF-E4D78457AF3F}" srcOrd="1" destOrd="0" presId="urn:microsoft.com/office/officeart/2005/8/layout/vList5"/>
    <dgm:cxn modelId="{CB0742AA-449B-4822-A263-C3D9ACC625CD}" type="presParOf" srcId="{1C0343A1-695A-42A3-899D-EFFD77756D47}" destId="{F8C179AE-F611-43B2-9FB0-9C8C155FEA5B}" srcOrd="2" destOrd="0" presId="urn:microsoft.com/office/officeart/2005/8/layout/vList5"/>
    <dgm:cxn modelId="{824BD742-2CE9-4CAB-804E-EA5E04113F3A}" type="presParOf" srcId="{F8C179AE-F611-43B2-9FB0-9C8C155FEA5B}" destId="{B5EA043D-8169-4E09-9D9F-D5D44C3917A7}" srcOrd="0" destOrd="0" presId="urn:microsoft.com/office/officeart/2005/8/layout/vList5"/>
    <dgm:cxn modelId="{583966C0-2516-4FA1-8CAF-969B1528655D}" type="presParOf" srcId="{1C0343A1-695A-42A3-899D-EFFD77756D47}" destId="{700CDE2C-8283-4D6E-98ED-9305EA1F306C}" srcOrd="3" destOrd="0" presId="urn:microsoft.com/office/officeart/2005/8/layout/vList5"/>
    <dgm:cxn modelId="{476AF1CD-82DB-4FFA-824E-CC3DB671F0B2}" type="presParOf" srcId="{1C0343A1-695A-42A3-899D-EFFD77756D47}" destId="{CF0EB6E5-76A2-4D7F-8186-02265E97CE0E}" srcOrd="4" destOrd="0" presId="urn:microsoft.com/office/officeart/2005/8/layout/vList5"/>
    <dgm:cxn modelId="{D3E7F4EB-3C24-4196-8E94-D0CD5FD8F01A}" type="presParOf" srcId="{CF0EB6E5-76A2-4D7F-8186-02265E97CE0E}" destId="{DDBCB9C7-0E21-449D-9C70-D012BE5A2C7F}" srcOrd="0" destOrd="0" presId="urn:microsoft.com/office/officeart/2005/8/layout/vList5"/>
    <dgm:cxn modelId="{B3A490EE-06B9-499F-BE9B-E00C50CB2EC2}" type="presParOf" srcId="{1C0343A1-695A-42A3-899D-EFFD77756D47}" destId="{81631ACF-3ED0-4A16-BD2D-94C604955A8E}" srcOrd="5" destOrd="0" presId="urn:microsoft.com/office/officeart/2005/8/layout/vList5"/>
    <dgm:cxn modelId="{F029239C-071F-4174-9F7F-96667CF745AB}" type="presParOf" srcId="{1C0343A1-695A-42A3-899D-EFFD77756D47}" destId="{C5AA2E4C-53DA-46FB-89B3-2D81ED615BBD}" srcOrd="6" destOrd="0" presId="urn:microsoft.com/office/officeart/2005/8/layout/vList5"/>
    <dgm:cxn modelId="{1323D40D-0AD5-4B7D-BF0C-21111164483E}" type="presParOf" srcId="{C5AA2E4C-53DA-46FB-89B3-2D81ED615BBD}" destId="{5DB82395-0716-4223-8A5B-C33CB1753A64}" srcOrd="0" destOrd="0" presId="urn:microsoft.com/office/officeart/2005/8/layout/vList5"/>
    <dgm:cxn modelId="{A2E01CCD-FE18-43C7-8760-B29B6673BA4B}" type="presParOf" srcId="{1C0343A1-695A-42A3-899D-EFFD77756D47}" destId="{C9756949-C443-432D-9E50-C26CC94C7022}" srcOrd="7" destOrd="0" presId="urn:microsoft.com/office/officeart/2005/8/layout/vList5"/>
    <dgm:cxn modelId="{D3385E85-2035-447D-8715-CF4D8D124E36}" type="presParOf" srcId="{1C0343A1-695A-42A3-899D-EFFD77756D47}" destId="{FA6D6939-EF02-495B-816A-7B21E61C6FEA}" srcOrd="8" destOrd="0" presId="urn:microsoft.com/office/officeart/2005/8/layout/vList5"/>
    <dgm:cxn modelId="{15F19D75-9C87-472F-A9A8-ED0C8366B42C}" type="presParOf" srcId="{FA6D6939-EF02-495B-816A-7B21E61C6FEA}" destId="{EB74FAAE-D23E-4E67-9371-346022D4293F}" srcOrd="0" destOrd="0" presId="urn:microsoft.com/office/officeart/2005/8/layout/vList5"/>
    <dgm:cxn modelId="{41EE67D7-83EE-44A2-84B4-9CDF6A89FE36}" type="presParOf" srcId="{1C0343A1-695A-42A3-899D-EFFD77756D47}" destId="{29C76A63-AAD7-4304-864F-91E560742582}" srcOrd="9" destOrd="0" presId="urn:microsoft.com/office/officeart/2005/8/layout/vList5"/>
    <dgm:cxn modelId="{52F7FAF6-82A3-44C8-B603-F278758EE1E9}" type="presParOf" srcId="{1C0343A1-695A-42A3-899D-EFFD77756D47}" destId="{DE61A3F3-0869-4702-85B6-2B1E19F8F95B}" srcOrd="10" destOrd="0" presId="urn:microsoft.com/office/officeart/2005/8/layout/vList5"/>
    <dgm:cxn modelId="{FD3DC5D4-FD7B-4CD7-B032-453D3898F231}" type="presParOf" srcId="{DE61A3F3-0869-4702-85B6-2B1E19F8F95B}" destId="{3163641D-4994-48FD-BDF4-0E502AAE366E}" srcOrd="0" destOrd="0" presId="urn:microsoft.com/office/officeart/2005/8/layout/vList5"/>
    <dgm:cxn modelId="{9C08C885-DA54-41A3-B4E2-268AC2BCE57C}" type="presParOf" srcId="{1C0343A1-695A-42A3-899D-EFFD77756D47}" destId="{6241EA94-4A49-4209-9029-EC9E18E8FB0A}" srcOrd="11" destOrd="0" presId="urn:microsoft.com/office/officeart/2005/8/layout/vList5"/>
    <dgm:cxn modelId="{6ECE8EC0-AB00-4C22-B854-CD98E15AA367}" type="presParOf" srcId="{1C0343A1-695A-42A3-899D-EFFD77756D47}" destId="{6E65E4C7-557B-469E-96F3-1FAB21763311}" srcOrd="12" destOrd="0" presId="urn:microsoft.com/office/officeart/2005/8/layout/vList5"/>
    <dgm:cxn modelId="{0DA51A25-A526-48EA-A8D7-5A91AB67C934}" type="presParOf" srcId="{6E65E4C7-557B-469E-96F3-1FAB21763311}" destId="{3DADAAB7-F4AE-4090-9029-0802822FE4E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20D6C-4128-4EAC-BEA6-1F91647A5CB8}">
      <dsp:nvSpPr>
        <dsp:cNvPr id="0" name=""/>
        <dsp:cNvSpPr/>
      </dsp:nvSpPr>
      <dsp:spPr>
        <a:xfrm>
          <a:off x="0" y="861707"/>
          <a:ext cx="3306127" cy="1983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promjenjiva vrsta riječi</a:t>
          </a:r>
          <a:endParaRPr lang="en-US" sz="3600" kern="1200" dirty="0"/>
        </a:p>
      </dsp:txBody>
      <dsp:txXfrm>
        <a:off x="0" y="861707"/>
        <a:ext cx="3306127" cy="1983676"/>
      </dsp:txXfrm>
    </dsp:sp>
    <dsp:sp modelId="{C962A4B6-33F3-43EB-9789-476C1C188965}">
      <dsp:nvSpPr>
        <dsp:cNvPr id="0" name=""/>
        <dsp:cNvSpPr/>
      </dsp:nvSpPr>
      <dsp:spPr>
        <a:xfrm>
          <a:off x="3636739" y="861707"/>
          <a:ext cx="3306127" cy="19836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riječi kojima zamjenjujemo druge riječi</a:t>
          </a:r>
          <a:endParaRPr lang="en-US" sz="3600" kern="1200" dirty="0"/>
        </a:p>
      </dsp:txBody>
      <dsp:txXfrm>
        <a:off x="3636739" y="861707"/>
        <a:ext cx="3306127" cy="1983676"/>
      </dsp:txXfrm>
    </dsp:sp>
    <dsp:sp modelId="{80A414FF-D876-42C7-9F6C-11B1FCAB9A3F}">
      <dsp:nvSpPr>
        <dsp:cNvPr id="0" name=""/>
        <dsp:cNvSpPr/>
      </dsp:nvSpPr>
      <dsp:spPr>
        <a:xfrm>
          <a:off x="7273479" y="861707"/>
          <a:ext cx="3306127" cy="19836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sklanjaju se kao imenice i pridjevi</a:t>
          </a:r>
          <a:endParaRPr lang="en-US" sz="3600" kern="1200" dirty="0"/>
        </a:p>
      </dsp:txBody>
      <dsp:txXfrm>
        <a:off x="7273479" y="861707"/>
        <a:ext cx="3306127" cy="1983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9F506-23ED-41CE-A6C9-68DEA476D226}">
      <dsp:nvSpPr>
        <dsp:cNvPr id="0" name=""/>
        <dsp:cNvSpPr/>
      </dsp:nvSpPr>
      <dsp:spPr>
        <a:xfrm>
          <a:off x="0" y="1970112"/>
          <a:ext cx="1766776" cy="1121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63B15-1DEC-4105-86FC-4800E1854CBE}">
      <dsp:nvSpPr>
        <dsp:cNvPr id="0" name=""/>
        <dsp:cNvSpPr/>
      </dsp:nvSpPr>
      <dsp:spPr>
        <a:xfrm>
          <a:off x="196308" y="2156605"/>
          <a:ext cx="1766776" cy="112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JA - MI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 govorne osobe</a:t>
          </a:r>
          <a:endParaRPr lang="en-US" sz="1600" kern="1200" dirty="0"/>
        </a:p>
      </dsp:txBody>
      <dsp:txXfrm>
        <a:off x="229167" y="2189464"/>
        <a:ext cx="1701058" cy="1056185"/>
      </dsp:txXfrm>
    </dsp:sp>
    <dsp:sp modelId="{8A3AA813-22C9-4187-A650-269346D76462}">
      <dsp:nvSpPr>
        <dsp:cNvPr id="0" name=""/>
        <dsp:cNvSpPr/>
      </dsp:nvSpPr>
      <dsp:spPr>
        <a:xfrm>
          <a:off x="2159393" y="1970112"/>
          <a:ext cx="1766776" cy="1121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13C50-F028-4A95-82C2-3A6C1BADE858}">
      <dsp:nvSpPr>
        <dsp:cNvPr id="0" name=""/>
        <dsp:cNvSpPr/>
      </dsp:nvSpPr>
      <dsp:spPr>
        <a:xfrm>
          <a:off x="2355702" y="2156605"/>
          <a:ext cx="1766776" cy="112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TI - VI  </a:t>
          </a:r>
          <a:r>
            <a:rPr lang="hr-HR" sz="1600" kern="1200" dirty="0" err="1"/>
            <a:t>sugovorne</a:t>
          </a:r>
          <a:r>
            <a:rPr lang="hr-HR" sz="1600" kern="1200" dirty="0"/>
            <a:t> osoba</a:t>
          </a:r>
          <a:endParaRPr lang="en-US" sz="1600" kern="1200" dirty="0"/>
        </a:p>
      </dsp:txBody>
      <dsp:txXfrm>
        <a:off x="2388561" y="2189464"/>
        <a:ext cx="1701058" cy="1056185"/>
      </dsp:txXfrm>
    </dsp:sp>
    <dsp:sp modelId="{47474C76-DEEA-4F10-B7B3-62654BEF19D4}">
      <dsp:nvSpPr>
        <dsp:cNvPr id="0" name=""/>
        <dsp:cNvSpPr/>
      </dsp:nvSpPr>
      <dsp:spPr>
        <a:xfrm>
          <a:off x="4318787" y="1970112"/>
          <a:ext cx="1766776" cy="1121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1EA15-EDEC-4711-9BD5-B0B32CA980FE}">
      <dsp:nvSpPr>
        <dsp:cNvPr id="0" name=""/>
        <dsp:cNvSpPr/>
      </dsp:nvSpPr>
      <dsp:spPr>
        <a:xfrm>
          <a:off x="4515096" y="2156605"/>
          <a:ext cx="1766776" cy="1121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ON/ONA/ONO – ONI/ONE/ONA negovorne osobe</a:t>
          </a:r>
          <a:endParaRPr lang="en-US" sz="1600" kern="1200" dirty="0"/>
        </a:p>
      </dsp:txBody>
      <dsp:txXfrm>
        <a:off x="4547955" y="2189464"/>
        <a:ext cx="1701058" cy="10561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A1D30-B3B7-43EA-BDC5-2443F6476928}">
      <dsp:nvSpPr>
        <dsp:cNvPr id="0" name=""/>
        <dsp:cNvSpPr/>
      </dsp:nvSpPr>
      <dsp:spPr>
        <a:xfrm>
          <a:off x="0" y="532458"/>
          <a:ext cx="5638800" cy="1123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zamjenjuju posvojne pridjeve</a:t>
          </a:r>
          <a:endParaRPr lang="en-US" sz="2900" kern="1200" dirty="0"/>
        </a:p>
      </dsp:txBody>
      <dsp:txXfrm>
        <a:off x="54866" y="587324"/>
        <a:ext cx="5529068" cy="1014199"/>
      </dsp:txXfrm>
    </dsp:sp>
    <dsp:sp modelId="{FED50884-66AE-4E57-B6D1-45C6271DEB7E}">
      <dsp:nvSpPr>
        <dsp:cNvPr id="0" name=""/>
        <dsp:cNvSpPr/>
      </dsp:nvSpPr>
      <dsp:spPr>
        <a:xfrm>
          <a:off x="0" y="1739909"/>
          <a:ext cx="5638800" cy="1123931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sklanjaju se kao pridjevi</a:t>
          </a:r>
          <a:endParaRPr lang="en-US" sz="2900" kern="1200" dirty="0"/>
        </a:p>
      </dsp:txBody>
      <dsp:txXfrm>
        <a:off x="54866" y="1794775"/>
        <a:ext cx="5529068" cy="1014199"/>
      </dsp:txXfrm>
    </dsp:sp>
    <dsp:sp modelId="{6B96780F-00F1-43D9-908C-E3644D4C6837}">
      <dsp:nvSpPr>
        <dsp:cNvPr id="0" name=""/>
        <dsp:cNvSpPr/>
      </dsp:nvSpPr>
      <dsp:spPr>
        <a:xfrm>
          <a:off x="0" y="2947360"/>
          <a:ext cx="5638800" cy="1123931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slažu se u rodu, broju i padežu s imenicom na koju se odnose</a:t>
          </a:r>
          <a:endParaRPr lang="en-US" sz="2900" kern="1200" dirty="0"/>
        </a:p>
      </dsp:txBody>
      <dsp:txXfrm>
        <a:off x="54866" y="3002226"/>
        <a:ext cx="5529068" cy="1014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41D1-6646-4AE2-ACBB-68B54A3F954B}">
      <dsp:nvSpPr>
        <dsp:cNvPr id="0" name=""/>
        <dsp:cNvSpPr/>
      </dsp:nvSpPr>
      <dsp:spPr>
        <a:xfrm>
          <a:off x="0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C782C0-3905-460E-AF5B-EE837A4F5774}">
      <dsp:nvSpPr>
        <dsp:cNvPr id="0" name=""/>
        <dsp:cNvSpPr/>
      </dsp:nvSpPr>
      <dsp:spPr>
        <a:xfrm>
          <a:off x="330517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zamjenjuje sve posvojne zamjenice kad stoje uz nešto što pripada vršitelju radnje</a:t>
          </a:r>
          <a:endParaRPr lang="en-US" sz="2300" kern="1200"/>
        </a:p>
      </dsp:txBody>
      <dsp:txXfrm>
        <a:off x="385841" y="1355600"/>
        <a:ext cx="2864008" cy="1778259"/>
      </dsp:txXfrm>
    </dsp:sp>
    <dsp:sp modelId="{921517AE-A3D7-474D-BD19-AAA2657EF36A}">
      <dsp:nvSpPr>
        <dsp:cNvPr id="0" name=""/>
        <dsp:cNvSpPr/>
      </dsp:nvSpPr>
      <dsp:spPr>
        <a:xfrm>
          <a:off x="3635691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546C1A-440E-4AFD-ABE6-F050711AF980}">
      <dsp:nvSpPr>
        <dsp:cNvPr id="0" name=""/>
        <dsp:cNvSpPr/>
      </dsp:nvSpPr>
      <dsp:spPr>
        <a:xfrm>
          <a:off x="3966209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sklanja se kao posvojne zamjenice moj i tvoj</a:t>
          </a:r>
          <a:endParaRPr lang="en-US" sz="2300" kern="1200"/>
        </a:p>
      </dsp:txBody>
      <dsp:txXfrm>
        <a:off x="4021533" y="1355600"/>
        <a:ext cx="2864008" cy="1778259"/>
      </dsp:txXfrm>
    </dsp:sp>
    <dsp:sp modelId="{791A8139-9186-4173-889B-47169FDFC604}">
      <dsp:nvSpPr>
        <dsp:cNvPr id="0" name=""/>
        <dsp:cNvSpPr/>
      </dsp:nvSpPr>
      <dsp:spPr>
        <a:xfrm>
          <a:off x="7271383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50F4A0-E56A-4F72-A087-640738ABFB0F}">
      <dsp:nvSpPr>
        <dsp:cNvPr id="0" name=""/>
        <dsp:cNvSpPr/>
      </dsp:nvSpPr>
      <dsp:spPr>
        <a:xfrm>
          <a:off x="7601901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slaže se u rodu, broju i padežu s imenicom na koju se odnosi</a:t>
          </a:r>
          <a:endParaRPr lang="en-US" sz="2300" kern="1200"/>
        </a:p>
      </dsp:txBody>
      <dsp:txXfrm>
        <a:off x="7657225" y="1355600"/>
        <a:ext cx="2864008" cy="17782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B751E-EC20-4B04-8BA7-24E15B182FCD}">
      <dsp:nvSpPr>
        <dsp:cNvPr id="0" name=""/>
        <dsp:cNvSpPr/>
      </dsp:nvSpPr>
      <dsp:spPr>
        <a:xfrm>
          <a:off x="0" y="44404"/>
          <a:ext cx="5638800" cy="1453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upućuju na riječ uz koju stoje i izriču u blizini kojega se lica nalazi biće, stvar ili pojava</a:t>
          </a:r>
          <a:endParaRPr lang="en-US" sz="2700" kern="1200"/>
        </a:p>
      </dsp:txBody>
      <dsp:txXfrm>
        <a:off x="70936" y="115340"/>
        <a:ext cx="5496928" cy="1311268"/>
      </dsp:txXfrm>
    </dsp:sp>
    <dsp:sp modelId="{DDF4344C-180C-40B1-BFEA-2FD2245EBDF7}">
      <dsp:nvSpPr>
        <dsp:cNvPr id="0" name=""/>
        <dsp:cNvSpPr/>
      </dsp:nvSpPr>
      <dsp:spPr>
        <a:xfrm>
          <a:off x="0" y="1575304"/>
          <a:ext cx="5638800" cy="1453140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sklanjaju se kao pridjevi</a:t>
          </a:r>
          <a:endParaRPr lang="en-US" sz="2700" kern="1200"/>
        </a:p>
      </dsp:txBody>
      <dsp:txXfrm>
        <a:off x="70936" y="1646240"/>
        <a:ext cx="5496928" cy="1311268"/>
      </dsp:txXfrm>
    </dsp:sp>
    <dsp:sp modelId="{EC2AF9AC-C0FD-465D-B5D3-F956E9B748C9}">
      <dsp:nvSpPr>
        <dsp:cNvPr id="0" name=""/>
        <dsp:cNvSpPr/>
      </dsp:nvSpPr>
      <dsp:spPr>
        <a:xfrm>
          <a:off x="0" y="3106205"/>
          <a:ext cx="5638800" cy="1453140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slažu se u rodu, broju i padežu s imenicom na koju se odnose</a:t>
          </a:r>
          <a:endParaRPr lang="en-US" sz="2700" kern="1200"/>
        </a:p>
      </dsp:txBody>
      <dsp:txXfrm>
        <a:off x="70936" y="3177141"/>
        <a:ext cx="5496928" cy="13112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097EB-6C1F-4D41-AD3F-79A9D60B44B8}">
      <dsp:nvSpPr>
        <dsp:cNvPr id="0" name=""/>
        <dsp:cNvSpPr/>
      </dsp:nvSpPr>
      <dsp:spPr>
        <a:xfrm>
          <a:off x="0" y="2778607"/>
          <a:ext cx="5638800" cy="1823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b="1" kern="1200"/>
            <a:t>Ona</a:t>
          </a:r>
          <a:r>
            <a:rPr lang="hr-HR" sz="3500" kern="1200"/>
            <a:t> učenica dobro uči.</a:t>
          </a:r>
          <a:endParaRPr lang="en-US" sz="3500" kern="1200"/>
        </a:p>
      </dsp:txBody>
      <dsp:txXfrm>
        <a:off x="0" y="2778607"/>
        <a:ext cx="5638800" cy="984456"/>
      </dsp:txXfrm>
    </dsp:sp>
    <dsp:sp modelId="{50EDBAE4-7509-4E29-A68D-742F78EB7E1D}">
      <dsp:nvSpPr>
        <dsp:cNvPr id="0" name=""/>
        <dsp:cNvSpPr/>
      </dsp:nvSpPr>
      <dsp:spPr>
        <a:xfrm>
          <a:off x="0" y="3726601"/>
          <a:ext cx="5638800" cy="8386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pokazna zamjenica (stoji uz imenicu)</a:t>
          </a:r>
          <a:endParaRPr lang="en-US" sz="2800" kern="1200"/>
        </a:p>
      </dsp:txBody>
      <dsp:txXfrm>
        <a:off x="0" y="3726601"/>
        <a:ext cx="5638800" cy="838610"/>
      </dsp:txXfrm>
    </dsp:sp>
    <dsp:sp modelId="{E2BE9415-8FFD-4D96-96A6-BA82DA09713C}">
      <dsp:nvSpPr>
        <dsp:cNvPr id="0" name=""/>
        <dsp:cNvSpPr/>
      </dsp:nvSpPr>
      <dsp:spPr>
        <a:xfrm rot="10800000">
          <a:off x="0" y="2075"/>
          <a:ext cx="5638800" cy="2803877"/>
        </a:xfrm>
        <a:prstGeom prst="upArrowCallou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b="1" kern="1200"/>
            <a:t>Ona</a:t>
          </a:r>
          <a:r>
            <a:rPr lang="hr-HR" sz="3500" kern="1200"/>
            <a:t> dobro uči.</a:t>
          </a:r>
          <a:endParaRPr lang="en-US" sz="3500" kern="1200"/>
        </a:p>
      </dsp:txBody>
      <dsp:txXfrm rot="-10800000">
        <a:off x="0" y="2075"/>
        <a:ext cx="5638800" cy="984160"/>
      </dsp:txXfrm>
    </dsp:sp>
    <dsp:sp modelId="{5771B2E1-6465-4B07-AD33-71D75E079345}">
      <dsp:nvSpPr>
        <dsp:cNvPr id="0" name=""/>
        <dsp:cNvSpPr/>
      </dsp:nvSpPr>
      <dsp:spPr>
        <a:xfrm>
          <a:off x="0" y="986236"/>
          <a:ext cx="5638800" cy="838359"/>
        </a:xfrm>
        <a:prstGeom prst="rect">
          <a:avLst/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osobna zamjenica</a:t>
          </a:r>
          <a:endParaRPr lang="en-US" sz="2800" kern="1200"/>
        </a:p>
      </dsp:txBody>
      <dsp:txXfrm>
        <a:off x="0" y="986236"/>
        <a:ext cx="5638800" cy="838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C78D8-19ED-4321-9F7F-0E3FEB6844BF}">
      <dsp:nvSpPr>
        <dsp:cNvPr id="0" name=""/>
        <dsp:cNvSpPr/>
      </dsp:nvSpPr>
      <dsp:spPr>
        <a:xfrm>
          <a:off x="9295" y="1254210"/>
          <a:ext cx="2778412" cy="16670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UPITNA RIJEČ ZAMJENJUJE ODGOVOR</a:t>
          </a:r>
          <a:endParaRPr lang="en-US" sz="2000" kern="1200"/>
        </a:p>
      </dsp:txBody>
      <dsp:txXfrm>
        <a:off x="58121" y="1303036"/>
        <a:ext cx="2680760" cy="1569395"/>
      </dsp:txXfrm>
    </dsp:sp>
    <dsp:sp modelId="{4A81D418-BBEA-487B-8F25-B37E235E2122}">
      <dsp:nvSpPr>
        <dsp:cNvPr id="0" name=""/>
        <dsp:cNvSpPr/>
      </dsp:nvSpPr>
      <dsp:spPr>
        <a:xfrm>
          <a:off x="3032208" y="1743210"/>
          <a:ext cx="589023" cy="689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32208" y="1881019"/>
        <a:ext cx="412316" cy="413428"/>
      </dsp:txXfrm>
    </dsp:sp>
    <dsp:sp modelId="{34D1CF12-E4A8-45C8-A516-8C8963AC695E}">
      <dsp:nvSpPr>
        <dsp:cNvPr id="0" name=""/>
        <dsp:cNvSpPr/>
      </dsp:nvSpPr>
      <dsp:spPr>
        <a:xfrm>
          <a:off x="3899072" y="1254210"/>
          <a:ext cx="2778412" cy="16670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S pomoću riječi TKO, ŠTO, KOJI, ČIJI, KAKAV, KOLIK postavljamo pitanja. </a:t>
          </a:r>
          <a:endParaRPr lang="en-US" sz="2000" kern="1200"/>
        </a:p>
      </dsp:txBody>
      <dsp:txXfrm>
        <a:off x="3947898" y="1303036"/>
        <a:ext cx="2680760" cy="1569395"/>
      </dsp:txXfrm>
    </dsp:sp>
    <dsp:sp modelId="{68F82A4E-2991-44D6-9E87-950D554CA2C2}">
      <dsp:nvSpPr>
        <dsp:cNvPr id="0" name=""/>
        <dsp:cNvSpPr/>
      </dsp:nvSpPr>
      <dsp:spPr>
        <a:xfrm>
          <a:off x="6921985" y="1743210"/>
          <a:ext cx="589023" cy="689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921985" y="1881019"/>
        <a:ext cx="412316" cy="413428"/>
      </dsp:txXfrm>
    </dsp:sp>
    <dsp:sp modelId="{5DBA99C7-9459-4FEF-A059-FFAF91C09BD5}">
      <dsp:nvSpPr>
        <dsp:cNvPr id="0" name=""/>
        <dsp:cNvSpPr/>
      </dsp:nvSpPr>
      <dsp:spPr>
        <a:xfrm>
          <a:off x="7788849" y="1254210"/>
          <a:ext cx="2778412" cy="16670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Njima zamjenjujemo riječi koje očekujemo u odgovoru i nazivamo ih UPITNE ZAMJENICE.</a:t>
          </a:r>
          <a:endParaRPr lang="en-US" sz="2000" kern="1200"/>
        </a:p>
      </dsp:txBody>
      <dsp:txXfrm>
        <a:off x="7837675" y="1303036"/>
        <a:ext cx="2680760" cy="15693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E32B9-766C-4044-8E79-728A392C8907}">
      <dsp:nvSpPr>
        <dsp:cNvPr id="0" name=""/>
        <dsp:cNvSpPr/>
      </dsp:nvSpPr>
      <dsp:spPr>
        <a:xfrm>
          <a:off x="1162454" y="561"/>
          <a:ext cx="3313890" cy="184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imaju oblike za sva tri roda u jednini i množini</a:t>
          </a:r>
          <a:endParaRPr lang="en-US" sz="2800" kern="1200"/>
        </a:p>
      </dsp:txBody>
      <dsp:txXfrm>
        <a:off x="1216377" y="54484"/>
        <a:ext cx="3206044" cy="1733204"/>
      </dsp:txXfrm>
    </dsp:sp>
    <dsp:sp modelId="{B8B2210D-20CC-4D74-B8DD-5661A85F199A}">
      <dsp:nvSpPr>
        <dsp:cNvPr id="0" name=""/>
        <dsp:cNvSpPr/>
      </dsp:nvSpPr>
      <dsp:spPr>
        <a:xfrm rot="5400000">
          <a:off x="2474203" y="1887638"/>
          <a:ext cx="690393" cy="8284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5400000">
        <a:off x="2570858" y="1956677"/>
        <a:ext cx="497084" cy="483275"/>
      </dsp:txXfrm>
    </dsp:sp>
    <dsp:sp modelId="{28FA6F68-488E-4FBE-99E1-2991BB66ED00}">
      <dsp:nvSpPr>
        <dsp:cNvPr id="0" name=""/>
        <dsp:cNvSpPr/>
      </dsp:nvSpPr>
      <dsp:spPr>
        <a:xfrm>
          <a:off x="1162454" y="2762137"/>
          <a:ext cx="3313890" cy="1841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slažu se u rodu, broju i padežu s imenicom na koju se odnose.</a:t>
          </a:r>
          <a:endParaRPr lang="en-US" sz="2800" kern="1200"/>
        </a:p>
      </dsp:txBody>
      <dsp:txXfrm>
        <a:off x="1216377" y="2816060"/>
        <a:ext cx="3206044" cy="17332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D107E-7D90-4900-B7FD-A3409E06FE7C}">
      <dsp:nvSpPr>
        <dsp:cNvPr id="0" name=""/>
        <dsp:cNvSpPr/>
      </dsp:nvSpPr>
      <dsp:spPr>
        <a:xfrm>
          <a:off x="3384498" y="356"/>
          <a:ext cx="3807560" cy="5718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N - koja</a:t>
          </a:r>
          <a:endParaRPr lang="en-US" sz="2900" kern="1200"/>
        </a:p>
      </dsp:txBody>
      <dsp:txXfrm>
        <a:off x="3412415" y="28273"/>
        <a:ext cx="3751726" cy="516050"/>
      </dsp:txXfrm>
    </dsp:sp>
    <dsp:sp modelId="{B5EA043D-8169-4E09-9D9F-D5D44C3917A7}">
      <dsp:nvSpPr>
        <dsp:cNvPr id="0" name=""/>
        <dsp:cNvSpPr/>
      </dsp:nvSpPr>
      <dsp:spPr>
        <a:xfrm>
          <a:off x="3384498" y="600835"/>
          <a:ext cx="3807560" cy="5718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G - koje</a:t>
          </a:r>
          <a:endParaRPr lang="en-US" sz="2900" kern="1200"/>
        </a:p>
      </dsp:txBody>
      <dsp:txXfrm>
        <a:off x="3412415" y="628752"/>
        <a:ext cx="3751726" cy="516050"/>
      </dsp:txXfrm>
    </dsp:sp>
    <dsp:sp modelId="{DDBCB9C7-0E21-449D-9C70-D012BE5A2C7F}">
      <dsp:nvSpPr>
        <dsp:cNvPr id="0" name=""/>
        <dsp:cNvSpPr/>
      </dsp:nvSpPr>
      <dsp:spPr>
        <a:xfrm>
          <a:off x="3384498" y="1201313"/>
          <a:ext cx="3807560" cy="5718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D - kojoj</a:t>
          </a:r>
          <a:endParaRPr lang="en-US" sz="2900" kern="1200"/>
        </a:p>
      </dsp:txBody>
      <dsp:txXfrm>
        <a:off x="3412415" y="1229230"/>
        <a:ext cx="3751726" cy="516050"/>
      </dsp:txXfrm>
    </dsp:sp>
    <dsp:sp modelId="{5DB82395-0716-4223-8A5B-C33CB1753A64}">
      <dsp:nvSpPr>
        <dsp:cNvPr id="0" name=""/>
        <dsp:cNvSpPr/>
      </dsp:nvSpPr>
      <dsp:spPr>
        <a:xfrm>
          <a:off x="3384498" y="1801791"/>
          <a:ext cx="3807560" cy="5718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A - koju</a:t>
          </a:r>
          <a:endParaRPr lang="en-US" sz="2900" kern="1200"/>
        </a:p>
      </dsp:txBody>
      <dsp:txXfrm>
        <a:off x="3412415" y="1829708"/>
        <a:ext cx="3751726" cy="516050"/>
      </dsp:txXfrm>
    </dsp:sp>
    <dsp:sp modelId="{EB74FAAE-D23E-4E67-9371-346022D4293F}">
      <dsp:nvSpPr>
        <dsp:cNvPr id="0" name=""/>
        <dsp:cNvSpPr/>
      </dsp:nvSpPr>
      <dsp:spPr>
        <a:xfrm>
          <a:off x="3384498" y="2402270"/>
          <a:ext cx="3807560" cy="5718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V - koja</a:t>
          </a:r>
          <a:endParaRPr lang="en-US" sz="2900" kern="1200"/>
        </a:p>
      </dsp:txBody>
      <dsp:txXfrm>
        <a:off x="3412415" y="2430187"/>
        <a:ext cx="3751726" cy="516050"/>
      </dsp:txXfrm>
    </dsp:sp>
    <dsp:sp modelId="{3163641D-4994-48FD-BDF4-0E502AAE366E}">
      <dsp:nvSpPr>
        <dsp:cNvPr id="0" name=""/>
        <dsp:cNvSpPr/>
      </dsp:nvSpPr>
      <dsp:spPr>
        <a:xfrm>
          <a:off x="3384498" y="3002748"/>
          <a:ext cx="3807560" cy="5718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L – o kojoj</a:t>
          </a:r>
          <a:endParaRPr lang="en-US" sz="2900" kern="1200"/>
        </a:p>
      </dsp:txBody>
      <dsp:txXfrm>
        <a:off x="3412415" y="3030665"/>
        <a:ext cx="3751726" cy="516050"/>
      </dsp:txXfrm>
    </dsp:sp>
    <dsp:sp modelId="{3DADAAB7-F4AE-4090-9029-0802822FE4E4}">
      <dsp:nvSpPr>
        <dsp:cNvPr id="0" name=""/>
        <dsp:cNvSpPr/>
      </dsp:nvSpPr>
      <dsp:spPr>
        <a:xfrm>
          <a:off x="3384498" y="3603227"/>
          <a:ext cx="3807560" cy="5718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I - kojom</a:t>
          </a:r>
          <a:endParaRPr lang="en-US" sz="2900" kern="1200"/>
        </a:p>
      </dsp:txBody>
      <dsp:txXfrm>
        <a:off x="3412415" y="3631144"/>
        <a:ext cx="3751726" cy="516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839D08-D840-4BCB-B243-6F17720CF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ZAMJENICE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CCE8A9-2144-414F-8742-EB3A46F455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OSOBNE, POSVOJNE, POVRATNO-POSVOJNA, POVRATNA, POKAZNE, UPITNE</a:t>
            </a:r>
          </a:p>
        </p:txBody>
      </p:sp>
    </p:spTree>
    <p:extLst>
      <p:ext uri="{BB962C8B-B14F-4D97-AF65-F5344CB8AC3E}">
        <p14:creationId xmlns:p14="http://schemas.microsoft.com/office/powerpoint/2010/main" val="3050949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197111-84A7-4C7A-8671-E2F3204B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hr-HR" sz="2500"/>
              <a:t>Sklonidba povratne zamjenice</a:t>
            </a:r>
            <a:br>
              <a:rPr lang="hr-HR" sz="2500"/>
            </a:br>
            <a:br>
              <a:rPr lang="hr-HR" sz="2500"/>
            </a:br>
            <a:r>
              <a:rPr lang="hr-HR" sz="2500"/>
              <a:t>Povratna zamjenica nema oblike za nominativ i vokativ.</a:t>
            </a:r>
            <a:br>
              <a:rPr lang="hr-HR" sz="2500"/>
            </a:br>
            <a:endParaRPr lang="hr-HR" sz="250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BAD7704-62B3-4601-8688-3DD2EEBAAA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19182"/>
              </p:ext>
            </p:extLst>
          </p:nvPr>
        </p:nvGraphicFramePr>
        <p:xfrm>
          <a:off x="5656976" y="1125538"/>
          <a:ext cx="5205575" cy="4603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084">
                  <a:extLst>
                    <a:ext uri="{9D8B030D-6E8A-4147-A177-3AD203B41FA5}">
                      <a16:colId xmlns:a16="http://schemas.microsoft.com/office/drawing/2014/main" val="2329596741"/>
                    </a:ext>
                  </a:extLst>
                </a:gridCol>
                <a:gridCol w="3906491">
                  <a:extLst>
                    <a:ext uri="{9D8B030D-6E8A-4147-A177-3AD203B41FA5}">
                      <a16:colId xmlns:a16="http://schemas.microsoft.com/office/drawing/2014/main" val="2860100847"/>
                    </a:ext>
                  </a:extLst>
                </a:gridCol>
              </a:tblGrid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N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-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3319876401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G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sebe/se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1660915867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D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sebi/si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3487053913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A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sebe/se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2400694456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V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-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1739737924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L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(o) sebi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2457550028"/>
                  </a:ext>
                </a:extLst>
              </a:tr>
              <a:tr h="657679"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I</a:t>
                      </a:r>
                    </a:p>
                  </a:txBody>
                  <a:tcPr marL="149472" marR="149472" marT="74736" marB="7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900"/>
                        <a:t>(sa) sobom</a:t>
                      </a:r>
                    </a:p>
                  </a:txBody>
                  <a:tcPr marL="149472" marR="149472" marT="74736" marB="74736"/>
                </a:tc>
                <a:extLst>
                  <a:ext uri="{0D108BD9-81ED-4DB2-BD59-A6C34878D82A}">
                    <a16:rowId xmlns:a16="http://schemas.microsoft.com/office/drawing/2014/main" val="223953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17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0A1743-4F9D-4436-9670-113D6B3D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hr-HR" sz="4800" b="1" dirty="0"/>
              <a:t>POSVOJNE ZAMJENICE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4080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965261-6C79-4E7A-8A2C-B70463D8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hr-HR" dirty="0"/>
              <a:t>POSVOJNE ZAMJENICE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25B55EE-41A6-4483-BC79-CE793B44A8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194405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9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F85F9C-5C50-4366-8335-C4C4CCA0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POSVOJNE ZAMJENICE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CDFDFDA-2B82-43B7-90F2-6F7C21BAE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005878"/>
              </p:ext>
            </p:extLst>
          </p:nvPr>
        </p:nvGraphicFramePr>
        <p:xfrm>
          <a:off x="4837043" y="1139687"/>
          <a:ext cx="6466325" cy="441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880">
                  <a:extLst>
                    <a:ext uri="{9D8B030D-6E8A-4147-A177-3AD203B41FA5}">
                      <a16:colId xmlns:a16="http://schemas.microsoft.com/office/drawing/2014/main" val="336217662"/>
                    </a:ext>
                  </a:extLst>
                </a:gridCol>
                <a:gridCol w="1086605">
                  <a:extLst>
                    <a:ext uri="{9D8B030D-6E8A-4147-A177-3AD203B41FA5}">
                      <a16:colId xmlns:a16="http://schemas.microsoft.com/office/drawing/2014/main" val="896014703"/>
                    </a:ext>
                  </a:extLst>
                </a:gridCol>
                <a:gridCol w="3099840">
                  <a:extLst>
                    <a:ext uri="{9D8B030D-6E8A-4147-A177-3AD203B41FA5}">
                      <a16:colId xmlns:a16="http://schemas.microsoft.com/office/drawing/2014/main" val="3210217888"/>
                    </a:ext>
                  </a:extLst>
                </a:gridCol>
              </a:tblGrid>
              <a:tr h="98587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Posvojne zamjenice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16015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pripada 1. osobi/licu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28805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NAŠ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07616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pripada 2. osobi/licu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75148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VAŠ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00354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NJEZIN/NJEGOV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pripada 3. osobi/ licu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171456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NJIHOV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712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24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68727E-B19C-4887-A261-19280C9A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Obliku mojega, tvojega </a:t>
            </a:r>
            <a:r>
              <a:rPr lang="hr-HR" b="1" dirty="0"/>
              <a:t>dajemo prednost</a:t>
            </a:r>
            <a:r>
              <a:rPr lang="hr-HR" dirty="0"/>
              <a:t> pred oblicima moga, tvoga …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E838897-3F3F-4F97-810E-707133FEB4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410248"/>
              </p:ext>
            </p:extLst>
          </p:nvPr>
        </p:nvGraphicFramePr>
        <p:xfrm>
          <a:off x="4773543" y="1046922"/>
          <a:ext cx="6702840" cy="432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420">
                  <a:extLst>
                    <a:ext uri="{9D8B030D-6E8A-4147-A177-3AD203B41FA5}">
                      <a16:colId xmlns:a16="http://schemas.microsoft.com/office/drawing/2014/main" val="3131483860"/>
                    </a:ext>
                  </a:extLst>
                </a:gridCol>
                <a:gridCol w="3351420">
                  <a:extLst>
                    <a:ext uri="{9D8B030D-6E8A-4147-A177-3AD203B41FA5}">
                      <a16:colId xmlns:a16="http://schemas.microsoft.com/office/drawing/2014/main" val="1028171228"/>
                    </a:ext>
                  </a:extLst>
                </a:gridCol>
              </a:tblGrid>
              <a:tr h="85454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Sklonidba posvojne zamjenice tvoj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12174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67325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tvojeg(a)/tvog(a)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14487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tvojem(u)/tvom(u)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011294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tvojeg(a)/tvog(a)/tvoj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29304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718817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tvojem(u)/tvom(e)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17720"/>
                  </a:ext>
                </a:extLst>
              </a:tr>
              <a:tr h="495094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tvojim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5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0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55763F1-7EE5-4EC4-8537-E5D76106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hr-HR" sz="4800" b="1" dirty="0"/>
              <a:t>POVRATNO-POSVOJNA ZAMJENICA </a:t>
            </a:r>
            <a:r>
              <a:rPr lang="hr-HR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SVOJ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24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A92BD6C-8094-41ED-9EC5-938B755A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hr-HR" b="1">
                <a:solidFill>
                  <a:schemeClr val="tx1"/>
                </a:solidFill>
              </a:rPr>
              <a:t>POVRATNO- POSVOJNA ZAMJENICA SVOJ</a:t>
            </a:r>
          </a:p>
        </p:txBody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19AD6762-AABE-4D65-8286-2A325AFF1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823954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460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EC2E5F7-2CDD-43FD-9187-D987D834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247" y="1124998"/>
            <a:ext cx="5086596" cy="4589717"/>
          </a:xfrm>
        </p:spPr>
        <p:txBody>
          <a:bodyPr>
            <a:normAutofit/>
          </a:bodyPr>
          <a:lstStyle/>
          <a:p>
            <a:r>
              <a:rPr lang="hr-HR" sz="4800"/>
              <a:t>POVRATNO-POSVOJNA ZAMJENICA SVOJ</a:t>
            </a:r>
            <a:endParaRPr lang="hr-HR" sz="4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3815B0-4B0D-4950-A8FA-A1B917380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r>
              <a:rPr lang="hr-HR" sz="2400" dirty="0"/>
              <a:t>Dječak nosi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njegov</a:t>
            </a:r>
            <a:r>
              <a:rPr lang="hr-HR" sz="2400" dirty="0"/>
              <a:t> šešir.  </a:t>
            </a:r>
          </a:p>
          <a:p>
            <a:pPr lvl="1"/>
            <a:r>
              <a:rPr lang="hr-HR" sz="2400" dirty="0"/>
              <a:t>posvojna zamjenica – šešir pripada nekomu drugom</a:t>
            </a:r>
          </a:p>
          <a:p>
            <a:endParaRPr lang="hr-HR" sz="2400" dirty="0"/>
          </a:p>
          <a:p>
            <a:r>
              <a:rPr lang="hr-HR" sz="2400" dirty="0"/>
              <a:t>Dječak nosi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svoj</a:t>
            </a:r>
            <a:r>
              <a:rPr lang="hr-HR" sz="2400" dirty="0"/>
              <a:t> šešir.</a:t>
            </a:r>
          </a:p>
          <a:p>
            <a:pPr lvl="1"/>
            <a:r>
              <a:rPr lang="hr-HR" sz="2400" dirty="0"/>
              <a:t>povratno-posvojna zamjenica – šešir pripada vršitelju radnje (dječaku)</a:t>
            </a:r>
          </a:p>
        </p:txBody>
      </p:sp>
    </p:spTree>
    <p:extLst>
      <p:ext uri="{BB962C8B-B14F-4D97-AF65-F5344CB8AC3E}">
        <p14:creationId xmlns:p14="http://schemas.microsoft.com/office/powerpoint/2010/main" val="767897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95C2E63-EA59-483E-A039-38E6C4F1C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100" y="1124998"/>
            <a:ext cx="5070642" cy="4589717"/>
          </a:xfrm>
        </p:spPr>
        <p:txBody>
          <a:bodyPr>
            <a:normAutofit/>
          </a:bodyPr>
          <a:lstStyle/>
          <a:p>
            <a:r>
              <a:rPr lang="hr-HR" sz="4800"/>
              <a:t>Sklonidba pov.-posv. zamjenice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CB15201B-7A07-478F-B98F-93700596D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42792"/>
              </p:ext>
            </p:extLst>
          </p:nvPr>
        </p:nvGraphicFramePr>
        <p:xfrm>
          <a:off x="940904" y="1669774"/>
          <a:ext cx="5303552" cy="335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76">
                  <a:extLst>
                    <a:ext uri="{9D8B030D-6E8A-4147-A177-3AD203B41FA5}">
                      <a16:colId xmlns:a16="http://schemas.microsoft.com/office/drawing/2014/main" val="958016817"/>
                    </a:ext>
                  </a:extLst>
                </a:gridCol>
                <a:gridCol w="2651776">
                  <a:extLst>
                    <a:ext uri="{9D8B030D-6E8A-4147-A177-3AD203B41FA5}">
                      <a16:colId xmlns:a16="http://schemas.microsoft.com/office/drawing/2014/main" val="2337406065"/>
                    </a:ext>
                  </a:extLst>
                </a:gridCol>
              </a:tblGrid>
              <a:tr h="419897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861897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svoj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963761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svoje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907678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svojem(u)/svom(u)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177533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svoje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283577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16816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(o) svojim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50953"/>
                  </a:ext>
                </a:extLst>
              </a:tr>
              <a:tr h="419897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(sa) svojim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62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6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ED8BB7D-BE92-448F-9BC2-2D1F82DE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hr-HR" sz="4800" dirty="0"/>
              <a:t>POKAZNE ZAMJENICE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1330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445AC4-724F-4F26-8522-E6EE36FC1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6F3B42-2094-4178-8517-6E09460F4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Ponavljanje i usustavljivanje</a:t>
            </a:r>
          </a:p>
          <a:p>
            <a:pPr lvl="1"/>
            <a:r>
              <a:rPr lang="hr-HR" dirty="0"/>
              <a:t>1 školski sat</a:t>
            </a:r>
          </a:p>
        </p:txBody>
      </p:sp>
    </p:spTree>
    <p:extLst>
      <p:ext uri="{BB962C8B-B14F-4D97-AF65-F5344CB8AC3E}">
        <p14:creationId xmlns:p14="http://schemas.microsoft.com/office/powerpoint/2010/main" val="988264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2F947B-5D5E-4DC6-A4E3-6DE1117D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hr-HR"/>
              <a:t>POKAZNE ZAMJENICE</a:t>
            </a:r>
          </a:p>
        </p:txBody>
      </p:sp>
      <p:graphicFrame>
        <p:nvGraphicFramePr>
          <p:cNvPr id="37" name="Rezervirano mjesto sadržaja 2">
            <a:extLst>
              <a:ext uri="{FF2B5EF4-FFF2-40B4-BE49-F238E27FC236}">
                <a16:creationId xmlns:a16="http://schemas.microsoft.com/office/drawing/2014/main" id="{3909684E-9AF5-4F20-8CCC-2D31DF00F4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48639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415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68C7A80-ADD8-4170-A42C-8AF8BCF80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005616-CF90-447B-8C84-AF70E6F86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AB6145F2-5005-427C-804E-3F7FEDDAB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860A4EB-6B59-4217-A7B7-7989676CC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319F1A68-43B5-48CB-A380-32F30BA7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4161873B-E26E-4265-8AFC-354EF061E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14F040D8-794D-40E8-87E6-3FED21FF3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4DD2417B-697E-45B0-8338-4EB4B25F9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F641EFA4-D081-4B07-94CF-F6DB86926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FB667BA5-CAFA-4800-B47F-6099FF380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53FEC52B-4524-460F-90BA-DF9624E13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547A5A31-59F8-4BA2-A24E-412C4750A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C395B6E0-4848-4243-AA25-F08CA10C0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9087E6D9-C7BB-4F6B-BD40-1149B2A5B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8ECD0BCA-F244-41F6-BAA6-38F280795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C3BDD98D-6185-468E-9E22-23442D2D6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E5F55E93-CEF9-4016-B460-FADD2C16D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F900635A-0E0C-4CD5-8A00-900FE1ED4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B3549423-E1F9-436A-B297-6F3357D09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DEF45E1C-4337-48A5-885C-235D08C8B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C59995A1-AB0E-4628-AE78-C423036B8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4E9174D5-7EF6-4E08-B504-F6E57E706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D35DE40E-CD0E-4B21-91A7-7E079C290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1B26C84-58AA-4435-9D21-F456F8B8E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4281677"/>
            <a:ext cx="8845667" cy="1771275"/>
            <a:chOff x="1669293" y="3893141"/>
            <a:chExt cx="8845667" cy="1771275"/>
          </a:xfrm>
        </p:grpSpPr>
        <p:sp>
          <p:nvSpPr>
            <p:cNvPr id="66" name="Isosceles Triangle 39">
              <a:extLst>
                <a:ext uri="{FF2B5EF4-FFF2-40B4-BE49-F238E27FC236}">
                  <a16:creationId xmlns:a16="http://schemas.microsoft.com/office/drawing/2014/main" id="{1ED56EBE-3F56-4121-A921-9A339A796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1E7FDAE-73FA-477E-8D4F-6B8241FABA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BF511793-EFA5-4226-A477-DE75D9D8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7" y="4368773"/>
            <a:ext cx="8673427" cy="1250384"/>
          </a:xfrm>
        </p:spPr>
        <p:txBody>
          <a:bodyPr>
            <a:normAutofit/>
          </a:bodyPr>
          <a:lstStyle/>
          <a:p>
            <a:r>
              <a:rPr lang="hr-HR"/>
              <a:t>POKAZNE ZAMJENICE</a:t>
            </a:r>
          </a:p>
        </p:txBody>
      </p:sp>
      <p:graphicFrame>
        <p:nvGraphicFramePr>
          <p:cNvPr id="7" name="Tablica 7">
            <a:extLst>
              <a:ext uri="{FF2B5EF4-FFF2-40B4-BE49-F238E27FC236}">
                <a16:creationId xmlns:a16="http://schemas.microsoft.com/office/drawing/2014/main" id="{0A3AA3E1-163F-4C7A-BBA7-3149D99A2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157627"/>
              </p:ext>
            </p:extLst>
          </p:nvPr>
        </p:nvGraphicFramePr>
        <p:xfrm>
          <a:off x="1120775" y="815038"/>
          <a:ext cx="9950452" cy="3143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19">
                  <a:extLst>
                    <a:ext uri="{9D8B030D-6E8A-4147-A177-3AD203B41FA5}">
                      <a16:colId xmlns:a16="http://schemas.microsoft.com/office/drawing/2014/main" val="693123461"/>
                    </a:ext>
                  </a:extLst>
                </a:gridCol>
                <a:gridCol w="2099810">
                  <a:extLst>
                    <a:ext uri="{9D8B030D-6E8A-4147-A177-3AD203B41FA5}">
                      <a16:colId xmlns:a16="http://schemas.microsoft.com/office/drawing/2014/main" val="1756591830"/>
                    </a:ext>
                  </a:extLst>
                </a:gridCol>
                <a:gridCol w="2468598">
                  <a:extLst>
                    <a:ext uri="{9D8B030D-6E8A-4147-A177-3AD203B41FA5}">
                      <a16:colId xmlns:a16="http://schemas.microsoft.com/office/drawing/2014/main" val="1177283888"/>
                    </a:ext>
                  </a:extLst>
                </a:gridCol>
                <a:gridCol w="3510025">
                  <a:extLst>
                    <a:ext uri="{9D8B030D-6E8A-4147-A177-3AD203B41FA5}">
                      <a16:colId xmlns:a16="http://schemas.microsoft.com/office/drawing/2014/main" val="198265304"/>
                    </a:ext>
                  </a:extLst>
                </a:gridCol>
              </a:tblGrid>
              <a:tr h="558867"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upitne zamjenice</a:t>
                      </a:r>
                    </a:p>
                  </a:txBody>
                  <a:tcPr marL="74372" marR="74372" marT="37186" marB="3718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BLIŽE GOVORNIKU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BLIŽE SUGOVORNIKU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NIJE BLIZU GOVORNIKA </a:t>
                      </a:r>
                    </a:p>
                    <a:p>
                      <a:pPr algn="ctr"/>
                      <a:r>
                        <a:rPr lang="hr-HR" sz="1500" dirty="0"/>
                        <a:t>NI BLIZU SUGOVORNIKA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75849"/>
                  </a:ext>
                </a:extLst>
              </a:tr>
              <a:tr h="1013080"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Koji? </a:t>
                      </a:r>
                    </a:p>
                    <a:p>
                      <a:pPr algn="ctr"/>
                      <a:r>
                        <a:rPr lang="hr-HR" sz="1500"/>
                        <a:t>Koja? </a:t>
                      </a:r>
                    </a:p>
                    <a:p>
                      <a:pPr algn="ctr"/>
                      <a:r>
                        <a:rPr lang="hr-HR" sz="1500"/>
                        <a:t>Koje?</a:t>
                      </a:r>
                    </a:p>
                  </a:txBody>
                  <a:tcPr marL="74372" marR="74372" marT="37186" marB="3718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ovaj</a:t>
                      </a:r>
                    </a:p>
                    <a:p>
                      <a:pPr algn="ctr"/>
                      <a:r>
                        <a:rPr lang="hr-HR" sz="1500"/>
                        <a:t>ova</a:t>
                      </a:r>
                    </a:p>
                    <a:p>
                      <a:pPr algn="ctr"/>
                      <a:r>
                        <a:rPr lang="hr-HR" sz="1500"/>
                        <a:t>ovo</a:t>
                      </a:r>
                    </a:p>
                    <a:p>
                      <a:pPr algn="ctr"/>
                      <a:endParaRPr lang="hr-HR" sz="1500"/>
                    </a:p>
                  </a:txBody>
                  <a:tcPr marL="74372" marR="74372" marT="37186" marB="3718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taj</a:t>
                      </a:r>
                    </a:p>
                    <a:p>
                      <a:pPr algn="ctr"/>
                      <a:r>
                        <a:rPr lang="hr-HR" sz="1500"/>
                        <a:t>ta</a:t>
                      </a:r>
                    </a:p>
                    <a:p>
                      <a:pPr algn="ctr"/>
                      <a:r>
                        <a:rPr lang="hr-HR" sz="1500"/>
                        <a:t>to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onaj</a:t>
                      </a:r>
                    </a:p>
                    <a:p>
                      <a:pPr algn="ctr"/>
                      <a:r>
                        <a:rPr lang="hr-HR" sz="1500"/>
                        <a:t>ona</a:t>
                      </a:r>
                    </a:p>
                    <a:p>
                      <a:pPr algn="ctr"/>
                      <a:r>
                        <a:rPr lang="hr-HR" sz="1500"/>
                        <a:t>ono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578848"/>
                  </a:ext>
                </a:extLst>
              </a:tr>
              <a:tr h="785973"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Kakav? </a:t>
                      </a:r>
                    </a:p>
                    <a:p>
                      <a:pPr algn="ctr"/>
                      <a:r>
                        <a:rPr lang="hr-HR" sz="1500"/>
                        <a:t>Kakva? </a:t>
                      </a:r>
                    </a:p>
                    <a:p>
                      <a:pPr algn="ctr"/>
                      <a:r>
                        <a:rPr lang="hr-HR" sz="1500"/>
                        <a:t>Kakvo?</a:t>
                      </a:r>
                    </a:p>
                  </a:txBody>
                  <a:tcPr marL="74372" marR="74372" marT="37186" marB="3718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ovakav</a:t>
                      </a:r>
                    </a:p>
                    <a:p>
                      <a:pPr algn="ctr"/>
                      <a:r>
                        <a:rPr lang="hr-HR" sz="1500"/>
                        <a:t>ovakva</a:t>
                      </a:r>
                    </a:p>
                    <a:p>
                      <a:pPr algn="ctr"/>
                      <a:r>
                        <a:rPr lang="hr-HR" sz="1500"/>
                        <a:t>ovakvo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takav</a:t>
                      </a:r>
                    </a:p>
                    <a:p>
                      <a:pPr algn="ctr"/>
                      <a:r>
                        <a:rPr lang="hr-HR" sz="1500"/>
                        <a:t>takva</a:t>
                      </a:r>
                    </a:p>
                    <a:p>
                      <a:pPr algn="ctr"/>
                      <a:r>
                        <a:rPr lang="hr-HR" sz="1500"/>
                        <a:t>takvo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onakav</a:t>
                      </a:r>
                    </a:p>
                    <a:p>
                      <a:pPr algn="ctr"/>
                      <a:r>
                        <a:rPr lang="hr-HR" sz="1500"/>
                        <a:t>onakva</a:t>
                      </a:r>
                    </a:p>
                    <a:p>
                      <a:pPr algn="ctr"/>
                      <a:r>
                        <a:rPr lang="hr-HR" sz="1500"/>
                        <a:t>onakvo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448987"/>
                  </a:ext>
                </a:extLst>
              </a:tr>
              <a:tr h="785973">
                <a:tc>
                  <a:txBody>
                    <a:bodyPr/>
                    <a:lstStyle/>
                    <a:p>
                      <a:pPr algn="ctr"/>
                      <a:r>
                        <a:rPr lang="hr-HR" sz="1500" err="1"/>
                        <a:t>Kolik</a:t>
                      </a:r>
                      <a:r>
                        <a:rPr lang="hr-HR" sz="1500"/>
                        <a:t>? </a:t>
                      </a:r>
                    </a:p>
                    <a:p>
                      <a:pPr algn="ctr"/>
                      <a:r>
                        <a:rPr lang="hr-HR" sz="1500"/>
                        <a:t>Kolika? </a:t>
                      </a:r>
                    </a:p>
                    <a:p>
                      <a:pPr algn="ctr"/>
                      <a:r>
                        <a:rPr lang="hr-HR" sz="1500"/>
                        <a:t>Koliko?</a:t>
                      </a:r>
                    </a:p>
                  </a:txBody>
                  <a:tcPr marL="74372" marR="74372" marT="37186" marB="3718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ovolik</a:t>
                      </a:r>
                    </a:p>
                    <a:p>
                      <a:pPr algn="ctr"/>
                      <a:r>
                        <a:rPr lang="hr-HR" sz="1500"/>
                        <a:t>ovolika</a:t>
                      </a:r>
                    </a:p>
                    <a:p>
                      <a:pPr algn="ctr"/>
                      <a:r>
                        <a:rPr lang="hr-HR" sz="1500"/>
                        <a:t>ovoliko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/>
                        <a:t>tolik</a:t>
                      </a:r>
                    </a:p>
                    <a:p>
                      <a:pPr algn="ctr"/>
                      <a:r>
                        <a:rPr lang="hr-HR" sz="1500"/>
                        <a:t>tolika</a:t>
                      </a:r>
                    </a:p>
                    <a:p>
                      <a:pPr algn="ctr"/>
                      <a:r>
                        <a:rPr lang="hr-HR" sz="1500"/>
                        <a:t>toliko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500" dirty="0"/>
                        <a:t>onolik</a:t>
                      </a:r>
                    </a:p>
                    <a:p>
                      <a:pPr algn="ctr"/>
                      <a:r>
                        <a:rPr lang="hr-HR" sz="1500" dirty="0"/>
                        <a:t>onolika</a:t>
                      </a:r>
                    </a:p>
                    <a:p>
                      <a:pPr algn="ctr"/>
                      <a:r>
                        <a:rPr lang="hr-HR" sz="1500" dirty="0"/>
                        <a:t>onoliko</a:t>
                      </a:r>
                    </a:p>
                  </a:txBody>
                  <a:tcPr marL="74372" marR="74372" marT="37186" marB="37186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27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310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8F895B-3921-4F6A-9225-590DDE7F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hr-HR" sz="2500" dirty="0"/>
              <a:t>PAZI!</a:t>
            </a:r>
            <a:br>
              <a:rPr lang="hr-HR" sz="2500" dirty="0"/>
            </a:br>
            <a:r>
              <a:rPr lang="hr-HR" sz="2500" dirty="0"/>
              <a:t>Neke su sobne i pokazne zamjenice oblikom jednake – osobna zamjenica </a:t>
            </a:r>
            <a:r>
              <a:rPr lang="hr-HR" sz="2500" b="1" dirty="0"/>
              <a:t>zamjenjuje</a:t>
            </a:r>
            <a:r>
              <a:rPr lang="hr-HR" sz="2500" dirty="0"/>
              <a:t> IMENICU, a pokazna </a:t>
            </a:r>
            <a:r>
              <a:rPr lang="hr-HR" sz="2500" b="1" dirty="0"/>
              <a:t>stoji uz </a:t>
            </a:r>
            <a:r>
              <a:rPr lang="hr-HR" sz="2500" dirty="0"/>
              <a:t>IMENICU.</a:t>
            </a:r>
          </a:p>
        </p:txBody>
      </p:sp>
      <p:graphicFrame>
        <p:nvGraphicFramePr>
          <p:cNvPr id="42" name="Rezervirano mjesto sadržaja 2">
            <a:extLst>
              <a:ext uri="{FF2B5EF4-FFF2-40B4-BE49-F238E27FC236}">
                <a16:creationId xmlns:a16="http://schemas.microsoft.com/office/drawing/2014/main" id="{662A9446-A460-49BB-9250-583B66959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35370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098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F03CF63-0BBD-4280-9274-377C31BD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hr-HR" sz="4800" dirty="0"/>
              <a:t>UPITNE ZAMJENICE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1097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289003B-ED2A-4F38-9FE6-F5C45407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/>
                </a:solidFill>
              </a:rPr>
              <a:t>UPITNE ZAMJENICE</a:t>
            </a:r>
          </a:p>
        </p:txBody>
      </p:sp>
      <p:graphicFrame>
        <p:nvGraphicFramePr>
          <p:cNvPr id="18" name="Rezervirano mjesto sadržaja 2">
            <a:extLst>
              <a:ext uri="{FF2B5EF4-FFF2-40B4-BE49-F238E27FC236}">
                <a16:creationId xmlns:a16="http://schemas.microsoft.com/office/drawing/2014/main" id="{ABFCDA74-1D7B-4592-8CD6-4F52B25A0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1453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595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4AA6E22-DB34-4829-BFED-8A40168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hr-HR" sz="4400">
                <a:solidFill>
                  <a:schemeClr val="tx1"/>
                </a:solidFill>
              </a:rPr>
              <a:t>UPITNE ZAMJENICE </a:t>
            </a:r>
            <a:br>
              <a:rPr lang="hr-HR" sz="4400">
                <a:solidFill>
                  <a:schemeClr val="tx1"/>
                </a:solidFill>
              </a:rPr>
            </a:br>
            <a:r>
              <a:rPr lang="hr-HR" sz="4400" b="1">
                <a:solidFill>
                  <a:schemeClr val="tx1"/>
                </a:solidFill>
              </a:rPr>
              <a:t>TKO i ŠTO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7720E4-E208-44D8-BFA7-EFBF6CE59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509588"/>
            <a:ext cx="6319836" cy="4621810"/>
          </a:xfrm>
        </p:spPr>
        <p:txBody>
          <a:bodyPr>
            <a:normAutofit/>
          </a:bodyPr>
          <a:lstStyle/>
          <a:p>
            <a:r>
              <a:rPr lang="hr-HR" dirty="0"/>
              <a:t>upotrebljavaju se kao PADEŽNA PITANJA (za živo i neživo).</a:t>
            </a:r>
          </a:p>
          <a:p>
            <a:pPr lvl="1"/>
            <a:r>
              <a:rPr lang="hr-HR" dirty="0"/>
              <a:t>N (tko/što)</a:t>
            </a:r>
          </a:p>
          <a:p>
            <a:pPr lvl="1"/>
            <a:r>
              <a:rPr lang="hr-HR" dirty="0"/>
              <a:t>G (koga/čega)</a:t>
            </a:r>
          </a:p>
          <a:p>
            <a:pPr lvl="1"/>
            <a:r>
              <a:rPr lang="hr-HR" dirty="0"/>
              <a:t>D (komu/čemu)</a:t>
            </a:r>
          </a:p>
          <a:p>
            <a:pPr lvl="1"/>
            <a:r>
              <a:rPr lang="hr-HR" dirty="0"/>
              <a:t>A (koga/što)</a:t>
            </a:r>
          </a:p>
          <a:p>
            <a:pPr lvl="1"/>
            <a:r>
              <a:rPr lang="hr-HR" dirty="0"/>
              <a:t>L (o kome/o čemu)</a:t>
            </a:r>
          </a:p>
          <a:p>
            <a:pPr lvl="1"/>
            <a:r>
              <a:rPr lang="hr-HR" dirty="0"/>
              <a:t>I (kim/čim)</a:t>
            </a:r>
          </a:p>
          <a:p>
            <a:pPr lvl="2"/>
            <a:r>
              <a:rPr lang="hr-HR" b="1" dirty="0"/>
              <a:t>Pitanja su jednaka za sva tri roda u jednini i množini.</a:t>
            </a:r>
            <a:r>
              <a:rPr lang="hr-H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02562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3A2B9-DAF4-4E0B-AE18-9C7DC38D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hr-HR" sz="3700"/>
              <a:t>UPITNE ZAMJENICE </a:t>
            </a:r>
            <a:br>
              <a:rPr lang="hr-HR" sz="3700"/>
            </a:br>
            <a:r>
              <a:rPr lang="hr-HR" sz="3700" b="1"/>
              <a:t>KOJI, ČIJI, KAKAV I KOLIK</a:t>
            </a:r>
          </a:p>
        </p:txBody>
      </p:sp>
      <p:graphicFrame>
        <p:nvGraphicFramePr>
          <p:cNvPr id="34" name="Rezervirano mjesto sadržaja 2">
            <a:extLst>
              <a:ext uri="{FF2B5EF4-FFF2-40B4-BE49-F238E27FC236}">
                <a16:creationId xmlns:a16="http://schemas.microsoft.com/office/drawing/2014/main" id="{9C747656-69F0-4201-97FD-1B674A67E6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75965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0345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F0B01C1-CFC9-420A-9822-34DC16334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Sklonidba upitne zamjenice KOJA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572D3B6-5DBC-419A-BC1F-5580000B4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72977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727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099EEF-FD5E-4E4C-91DC-45045F2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UPITNE ZAMJENICE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085A91B-0D46-45C5-A6ED-4CFB7D618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Tko</a:t>
            </a:r>
            <a:r>
              <a:rPr lang="hr-HR" dirty="0"/>
              <a:t> je veseo?</a:t>
            </a:r>
          </a:p>
          <a:p>
            <a:pPr marL="457200" lvl="1" indent="0">
              <a:buNone/>
            </a:pPr>
            <a:r>
              <a:rPr lang="hr-HR" dirty="0"/>
              <a:t>N</a:t>
            </a:r>
          </a:p>
          <a:p>
            <a:r>
              <a:rPr lang="hr-HR" dirty="0"/>
              <a:t>O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kome</a:t>
            </a:r>
            <a:r>
              <a:rPr lang="hr-HR" dirty="0"/>
              <a:t> je vodio brigu?</a:t>
            </a:r>
          </a:p>
          <a:p>
            <a:pPr marL="457200" lvl="1" indent="0">
              <a:buNone/>
            </a:pPr>
            <a:r>
              <a:rPr lang="hr-HR" dirty="0"/>
              <a:t>L</a:t>
            </a:r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Čime</a:t>
            </a:r>
            <a:r>
              <a:rPr lang="hr-HR" dirty="0"/>
              <a:t> je zabijao čavle?</a:t>
            </a:r>
          </a:p>
          <a:p>
            <a:pPr marL="457200" lvl="1" indent="0">
              <a:buNone/>
            </a:pPr>
            <a:r>
              <a:rPr lang="hr-HR" dirty="0"/>
              <a:t>I</a:t>
            </a:r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Kakve</a:t>
            </a:r>
            <a:r>
              <a:rPr lang="hr-HR" dirty="0"/>
              <a:t> oči ima?</a:t>
            </a:r>
          </a:p>
          <a:p>
            <a:pPr marL="457200" lvl="1" indent="0">
              <a:buNone/>
            </a:pPr>
            <a:r>
              <a:rPr lang="hr-H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0915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7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A84645D0-04DA-407C-A933-F71331E3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177" y="630936"/>
            <a:ext cx="6677553" cy="1353310"/>
          </a:xfrm>
        </p:spPr>
        <p:txBody>
          <a:bodyPr anchor="b">
            <a:normAutofit/>
          </a:bodyPr>
          <a:lstStyle/>
          <a:p>
            <a:pPr algn="l"/>
            <a:endParaRPr lang="hr-HR" sz="360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0707DF-2B0D-44EE-8AFA-B44F66DD1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7177" y="2161348"/>
            <a:ext cx="6677551" cy="3890460"/>
          </a:xfrm>
        </p:spPr>
        <p:txBody>
          <a:bodyPr anchor="ctr">
            <a:normAutofit/>
          </a:bodyPr>
          <a:lstStyle/>
          <a:p>
            <a:r>
              <a:rPr lang="hr-HR" sz="1600" dirty="0"/>
              <a:t>Prezentaciju pripremila Vanja Selak</a:t>
            </a:r>
            <a:r>
              <a:rPr lang="hr-HR" sz="1600"/>
              <a:t>, prof.</a:t>
            </a:r>
          </a:p>
        </p:txBody>
      </p:sp>
    </p:spTree>
    <p:extLst>
      <p:ext uri="{BB962C8B-B14F-4D97-AF65-F5344CB8AC3E}">
        <p14:creationId xmlns:p14="http://schemas.microsoft.com/office/powerpoint/2010/main" val="132372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36CAA0C-7445-4CE1-A768-F6405952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0272AE-5158-4A40-83F6-6785051D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6FAC4ADE-9F3A-4FA2-8691-7B0261E93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CA39BA8-1A6D-40A9-9044-7276F845D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DE84A7F2-247B-4AE3-96E5-6E5A05019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D287F904-C5B6-4E91-9BFC-3416BF6C9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2653A0EB-E3D0-4025-B431-7042D11D8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EAE3F9E3-BD83-40F4-A311-0DFBF3EE2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FC1D9595-FA31-4924-8D06-2E32753E5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E0B88530-AE44-47E4-B6B0-14E06C222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9BD14215-F39A-4468-9FBA-6E0BFCA1E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21597AD9-B54E-483F-926D-5912BEB3A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2AE63BE0-6ECE-4B07-A0C5-4CEE87C8C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A4211246-DC87-4FC7-826F-DB71C8FBF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1796C3F-2394-446D-AE81-60BEF2B0C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103EF91-2F2B-45D8-BA7C-98278222C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F985B98A-6A3A-494F-B7E2-166ABC4A8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AA61741D-BCDD-4660-94B6-03CB2C490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730CAFAD-E895-4488-8638-BA92BC7EC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9E0837A1-EE3B-418D-B06D-A53D09721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C8EAC3D3-6C5B-4FA8-B987-3A577DDFC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0D9AAEC3-7654-47E2-8B53-6D6BC8C15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CCC18012-EBEA-4162-BA3A-4EC05A46E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Isosceles Triangle 39">
            <a:extLst>
              <a:ext uri="{FF2B5EF4-FFF2-40B4-BE49-F238E27FC236}">
                <a16:creationId xmlns:a16="http://schemas.microsoft.com/office/drawing/2014/main" id="{5D0F92D1-FACF-4DC3-9048-E6A42453D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943289" y="5765461"/>
            <a:ext cx="305423" cy="2632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05D70D6-8744-4C0F-B4DC-3C3FBDD90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44689" y="4821173"/>
            <a:ext cx="8302622" cy="947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F0C8460-4508-44D2-A6F0-2539486B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25" y="4911632"/>
            <a:ext cx="8134352" cy="771166"/>
          </a:xfrm>
        </p:spPr>
        <p:txBody>
          <a:bodyPr>
            <a:noAutofit/>
          </a:bodyPr>
          <a:lstStyle/>
          <a:p>
            <a:r>
              <a:rPr lang="hr-HR" sz="3200" b="1" dirty="0"/>
              <a:t>Z A M J E N I C E</a:t>
            </a:r>
          </a:p>
        </p:txBody>
      </p:sp>
      <p:graphicFrame>
        <p:nvGraphicFramePr>
          <p:cNvPr id="18" name="Rezervirano mjesto sadržaja 2">
            <a:extLst>
              <a:ext uri="{FF2B5EF4-FFF2-40B4-BE49-F238E27FC236}">
                <a16:creationId xmlns:a16="http://schemas.microsoft.com/office/drawing/2014/main" id="{63B8D51C-2BBC-49CA-89FE-BA415CA7E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645766"/>
              </p:ext>
            </p:extLst>
          </p:nvPr>
        </p:nvGraphicFramePr>
        <p:xfrm>
          <a:off x="804672" y="803186"/>
          <a:ext cx="10579607" cy="3707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93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12FE4D-314D-4491-AF3C-9AEEA2493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OSOBNE </a:t>
            </a:r>
            <a:r>
              <a:rPr lang="hr-HR" sz="4800" dirty="0"/>
              <a:t>ili LIČNE </a:t>
            </a:r>
            <a:r>
              <a:rPr lang="en-US" sz="4800" dirty="0"/>
              <a:t>ZAMJENICE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26B605-5671-4876-B50D-5CE1C42B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8938" y="3783690"/>
            <a:ext cx="5414125" cy="1196717"/>
          </a:xfrm>
        </p:spPr>
        <p:txBody>
          <a:bodyPr vert="horz" lIns="91440" tIns="0" rIns="91440" bIns="45720" rtlCol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r-HR" sz="2000" dirty="0">
                <a:solidFill>
                  <a:srgbClr val="FFFEFF"/>
                </a:solidFill>
              </a:rPr>
              <a:t>z</a:t>
            </a:r>
            <a:r>
              <a:rPr lang="en-US" sz="2000" dirty="0" err="1">
                <a:solidFill>
                  <a:srgbClr val="FFFEFF"/>
                </a:solidFill>
              </a:rPr>
              <a:t>amjenjuju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glagolska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lica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i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upućuju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na</a:t>
            </a:r>
            <a:r>
              <a:rPr lang="en-US" sz="2000" dirty="0">
                <a:solidFill>
                  <a:srgbClr val="FFFEFF"/>
                </a:solidFill>
              </a:rPr>
              <a:t> </a:t>
            </a:r>
            <a:r>
              <a:rPr lang="en-US" sz="2000" dirty="0" err="1">
                <a:solidFill>
                  <a:srgbClr val="FFFEFF"/>
                </a:solidFill>
              </a:rPr>
              <a:t>njih</a:t>
            </a:r>
            <a:endParaRPr lang="en-US" sz="2000" dirty="0">
              <a:solidFill>
                <a:srgbClr val="FFFE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9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3F1E6E-50C7-44F3-B718-20310585B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OSOBNE ZAMJENICE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2AA9A5B-BFCA-4439-8D61-AF842238A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601452"/>
              </p:ext>
            </p:extLst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48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608385-FEB8-4EC2-8F50-741FB82A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OSOBNE ZAMJENICE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A87CAF-F219-4B58-A3D9-B9BD6C00D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nekim padežima osobne zamjenice imaju dulje i kraće oblike (mene –me, tebe-te, njih-ih, …).</a:t>
            </a:r>
          </a:p>
        </p:txBody>
      </p:sp>
    </p:spTree>
    <p:extLst>
      <p:ext uri="{BB962C8B-B14F-4D97-AF65-F5344CB8AC3E}">
        <p14:creationId xmlns:p14="http://schemas.microsoft.com/office/powerpoint/2010/main" val="203875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3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5" name="Group 6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6" name="Rectangle 65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67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88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, kalkulator, ormarić&#10;&#10;Opis je automatski generiran">
            <a:extLst>
              <a:ext uri="{FF2B5EF4-FFF2-40B4-BE49-F238E27FC236}">
                <a16:creationId xmlns:a16="http://schemas.microsoft.com/office/drawing/2014/main" id="{C7FB1C19-0499-42CD-9848-BC848FF7C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3354" t="21698" r="4870" b="7920"/>
          <a:stretch/>
        </p:blipFill>
        <p:spPr>
          <a:xfrm>
            <a:off x="2474156" y="412756"/>
            <a:ext cx="6302597" cy="3625009"/>
          </a:xfrm>
          <a:prstGeom prst="rect">
            <a:avLst/>
          </a:prstGeom>
          <a:ln w="12700">
            <a:noFill/>
          </a:ln>
        </p:spPr>
      </p:pic>
      <p:grpSp>
        <p:nvGrpSpPr>
          <p:cNvPr id="91" name="Group 90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92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B9712D4-9DC4-419D-BBF8-59049E2B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/>
              <a:t>Sklonidba osobnih zamjenica</a:t>
            </a:r>
          </a:p>
        </p:txBody>
      </p:sp>
    </p:spTree>
    <p:extLst>
      <p:ext uri="{BB962C8B-B14F-4D97-AF65-F5344CB8AC3E}">
        <p14:creationId xmlns:p14="http://schemas.microsoft.com/office/powerpoint/2010/main" val="52939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0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2" name="Isosceles Triangle 121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8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BE0F76C-AA09-40E5-B38E-47E4EF02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POVRATNA ZAMJENICA SEBE/SE</a:t>
            </a:r>
          </a:p>
        </p:txBody>
      </p:sp>
    </p:spTree>
    <p:extLst>
      <p:ext uri="{BB962C8B-B14F-4D97-AF65-F5344CB8AC3E}">
        <p14:creationId xmlns:p14="http://schemas.microsoft.com/office/powerpoint/2010/main" val="288620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92" y="-1"/>
            <a:ext cx="121732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9CCAD9-1D1C-44DB-9BC4-912C4B230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28157D96-27A9-4D8B-B0B0-DE56CBA53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E3CD45D-8191-42E4-A784-B140BAC42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52490F6E-EA2C-4B87-AB46-A113AD5F4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9AB5722B-673A-44AA-8BB1-DDDCC4016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92EA1CA7-8593-45AF-B093-57394C19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6244AECB-5C98-493E-99B2-01E27C435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F7F7FFBF-6D14-4896-93E3-FB0F19302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BE088677-0DFA-42E7-8B64-ED276E5C7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13FA224-119E-41E9-858A-CA7B7FEE5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C172ACE0-5D17-4F91-8E9A-A86FB5D4D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C2B7CF33-95B1-432D-B125-80D234021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1E3EEB73-0365-4E60-B10D-E58B06233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4E6A4E07-3D39-4DC9-A677-E6B0393C5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5830D94D-8F55-45FA-B114-A127A03ED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DD73F6BF-3B13-4AFF-9F4B-E2C1030E0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C74EBE4D-8A85-4E53-BD51-1A9E5DD7F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340D0EEA-DB4C-46C0-B1BD-2E1627456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130A846E-43D7-4A97-A7D0-9B1C00F87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DD20401B-453B-42EE-A76C-23B1286E1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1986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F8C8046-194E-47A9-90EF-7A974792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351" y="1080007"/>
            <a:ext cx="7175499" cy="4848892"/>
          </a:xfrm>
        </p:spPr>
        <p:txBody>
          <a:bodyPr vert="horz" lIns="228600" tIns="228600" rIns="228600" bIns="0" rtlCol="0" anchor="t">
            <a:normAutofit/>
          </a:bodyPr>
          <a:lstStyle/>
          <a:p>
            <a:pPr algn="l">
              <a:lnSpc>
                <a:spcPct val="80000"/>
              </a:lnSpc>
            </a:pPr>
            <a:r>
              <a:rPr lang="hr-HR" b="1" dirty="0">
                <a:solidFill>
                  <a:schemeClr val="accent1"/>
                </a:solidFill>
              </a:rPr>
              <a:t>Povratna zamjenica sebe/se </a:t>
            </a:r>
            <a:r>
              <a:rPr lang="hr-HR" dirty="0">
                <a:solidFill>
                  <a:schemeClr val="accent1"/>
                </a:solidFill>
              </a:rPr>
              <a:t>zamjenjuje sve osobne zamjenice kad označuje da se radnja u rečenici odnosi na vršitelja radnje.</a:t>
            </a:r>
            <a:br>
              <a:rPr lang="hr-HR" dirty="0">
                <a:solidFill>
                  <a:schemeClr val="accent1"/>
                </a:solidFill>
              </a:rPr>
            </a:br>
            <a:br>
              <a:rPr lang="hr-HR" dirty="0">
                <a:solidFill>
                  <a:schemeClr val="accent1"/>
                </a:solidFill>
              </a:rPr>
            </a:b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Ona zamišlja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nju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hr-H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(radnja se odnosi na vršitelja radnje)</a:t>
            </a:r>
            <a:b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Ona zamišlja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sebe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hr-H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(radnja se vraća na vršitelja radnje)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748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756</Words>
  <Application>Microsoft Office PowerPoint</Application>
  <PresentationFormat>Široki zaslon</PresentationFormat>
  <Paragraphs>180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3" baseType="lpstr">
      <vt:lpstr>Calibri Light</vt:lpstr>
      <vt:lpstr>Rockwell</vt:lpstr>
      <vt:lpstr>Wingdings</vt:lpstr>
      <vt:lpstr>Atlas</vt:lpstr>
      <vt:lpstr>ZAMJENICE</vt:lpstr>
      <vt:lpstr>PowerPoint prezentacija</vt:lpstr>
      <vt:lpstr>Z A M J E N I C E</vt:lpstr>
      <vt:lpstr>OSOBNE ili LIČNE ZAMJENICE</vt:lpstr>
      <vt:lpstr>OSOBNE ZAMJENICE</vt:lpstr>
      <vt:lpstr>OSOBNE ZAMJENICE</vt:lpstr>
      <vt:lpstr>Sklonidba osobnih zamjenica</vt:lpstr>
      <vt:lpstr>POVRATNA ZAMJENICA SEBE/SE</vt:lpstr>
      <vt:lpstr>Povratna zamjenica sebe/se zamjenjuje sve osobne zamjenice kad označuje da se radnja u rečenici odnosi na vršitelja radnje.  Ona zamišlja nju. (radnja se odnosi na vršitelja radnje) Ona zamišlja sebe. (radnja se vraća na vršitelja radnje)</vt:lpstr>
      <vt:lpstr>Sklonidba povratne zamjenice  Povratna zamjenica nema oblike za nominativ i vokativ. </vt:lpstr>
      <vt:lpstr>POSVOJNE ZAMJENICE</vt:lpstr>
      <vt:lpstr>POSVOJNE ZAMJENICE</vt:lpstr>
      <vt:lpstr>POSVOJNE ZAMJENICE</vt:lpstr>
      <vt:lpstr>Obliku mojega, tvojega dajemo prednost pred oblicima moga, tvoga …</vt:lpstr>
      <vt:lpstr>POVRATNO-POSVOJNA ZAMJENICA SVOJ</vt:lpstr>
      <vt:lpstr>POVRATNO- POSVOJNA ZAMJENICA SVOJ</vt:lpstr>
      <vt:lpstr>POVRATNO-POSVOJNA ZAMJENICA SVOJ</vt:lpstr>
      <vt:lpstr>Sklonidba pov.-posv. zamjenice</vt:lpstr>
      <vt:lpstr>POKAZNE ZAMJENICE</vt:lpstr>
      <vt:lpstr>POKAZNE ZAMJENICE</vt:lpstr>
      <vt:lpstr>POKAZNE ZAMJENICE</vt:lpstr>
      <vt:lpstr>PAZI! Neke su sobne i pokazne zamjenice oblikom jednake – osobna zamjenica zamjenjuje IMENICU, a pokazna stoji uz IMENICU.</vt:lpstr>
      <vt:lpstr>UPITNE ZAMJENICE</vt:lpstr>
      <vt:lpstr>UPITNE ZAMJENICE</vt:lpstr>
      <vt:lpstr>UPITNE ZAMJENICE  TKO i ŠTO</vt:lpstr>
      <vt:lpstr>UPITNE ZAMJENICE  KOJI, ČIJI, KAKAV I KOLIK</vt:lpstr>
      <vt:lpstr>Sklonidba upitne zamjenice KOJA</vt:lpstr>
      <vt:lpstr>UPITNE ZAMJENICE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ZAMJENICE</dc:title>
  <dc:creator>Vanja Selak</dc:creator>
  <cp:lastModifiedBy>Vanja Selak</cp:lastModifiedBy>
  <cp:revision>4</cp:revision>
  <dcterms:created xsi:type="dcterms:W3CDTF">2020-11-10T20:16:06Z</dcterms:created>
  <dcterms:modified xsi:type="dcterms:W3CDTF">2021-03-29T20:17:00Z</dcterms:modified>
</cp:coreProperties>
</file>