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71" r:id="rId7"/>
    <p:sldId id="260" r:id="rId8"/>
    <p:sldId id="263" r:id="rId9"/>
    <p:sldId id="265" r:id="rId10"/>
    <p:sldId id="266" r:id="rId11"/>
    <p:sldId id="267" r:id="rId12"/>
    <p:sldId id="270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BE7866-5AFB-4FAF-873B-FB60CED8F11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61F4939-E2C5-4A16-9909-2910711CD9A9}">
      <dgm:prSet/>
      <dgm:spPr/>
      <dgm:t>
        <a:bodyPr/>
        <a:lstStyle/>
        <a:p>
          <a:r>
            <a:rPr lang="hr-HR"/>
            <a:t>1. istinitost</a:t>
          </a:r>
          <a:endParaRPr lang="en-US"/>
        </a:p>
      </dgm:t>
    </dgm:pt>
    <dgm:pt modelId="{D637D6C1-596A-4F99-A73E-DD7473184D4E}" type="parTrans" cxnId="{FD1C9FCB-2242-4169-B4A8-784117088AD4}">
      <dgm:prSet/>
      <dgm:spPr/>
      <dgm:t>
        <a:bodyPr/>
        <a:lstStyle/>
        <a:p>
          <a:endParaRPr lang="en-US"/>
        </a:p>
      </dgm:t>
    </dgm:pt>
    <dgm:pt modelId="{9D3B0025-CFF7-442C-934A-F69CA10CFDE5}" type="sibTrans" cxnId="{FD1C9FCB-2242-4169-B4A8-784117088AD4}">
      <dgm:prSet/>
      <dgm:spPr/>
      <dgm:t>
        <a:bodyPr/>
        <a:lstStyle/>
        <a:p>
          <a:endParaRPr lang="en-US"/>
        </a:p>
      </dgm:t>
    </dgm:pt>
    <dgm:pt modelId="{A28DC23F-55A0-4AB9-A506-B5B344D2DC56}">
      <dgm:prSet/>
      <dgm:spPr/>
      <dgm:t>
        <a:bodyPr/>
        <a:lstStyle/>
        <a:p>
          <a:r>
            <a:rPr lang="hr-HR"/>
            <a:t>2. novost</a:t>
          </a:r>
          <a:endParaRPr lang="en-US"/>
        </a:p>
      </dgm:t>
    </dgm:pt>
    <dgm:pt modelId="{431A042E-F7B2-443C-8655-09187B6AE334}" type="parTrans" cxnId="{3E9496CA-EBE1-4700-AC94-24B17EB50646}">
      <dgm:prSet/>
      <dgm:spPr/>
      <dgm:t>
        <a:bodyPr/>
        <a:lstStyle/>
        <a:p>
          <a:endParaRPr lang="en-US"/>
        </a:p>
      </dgm:t>
    </dgm:pt>
    <dgm:pt modelId="{524D3322-F0B9-4E97-A48A-4D51217C6256}" type="sibTrans" cxnId="{3E9496CA-EBE1-4700-AC94-24B17EB50646}">
      <dgm:prSet/>
      <dgm:spPr/>
      <dgm:t>
        <a:bodyPr/>
        <a:lstStyle/>
        <a:p>
          <a:endParaRPr lang="en-US"/>
        </a:p>
      </dgm:t>
    </dgm:pt>
    <dgm:pt modelId="{2E0830C2-1FC5-4398-953B-CA46E7EE21DB}">
      <dgm:prSet/>
      <dgm:spPr/>
      <dgm:t>
        <a:bodyPr/>
        <a:lstStyle/>
        <a:p>
          <a:r>
            <a:rPr lang="hr-HR"/>
            <a:t>3. aktualnost (to znači objaviti vijest što brže nakon događaja)</a:t>
          </a:r>
          <a:endParaRPr lang="en-US"/>
        </a:p>
      </dgm:t>
    </dgm:pt>
    <dgm:pt modelId="{59064546-274F-4598-9B1A-8B07D4B64D58}" type="parTrans" cxnId="{0B8BBE4D-F50D-4F7C-8816-369DC4870BE2}">
      <dgm:prSet/>
      <dgm:spPr/>
      <dgm:t>
        <a:bodyPr/>
        <a:lstStyle/>
        <a:p>
          <a:endParaRPr lang="en-US"/>
        </a:p>
      </dgm:t>
    </dgm:pt>
    <dgm:pt modelId="{9D1DBDF7-8B29-4810-A31C-401E28ACC1C7}" type="sibTrans" cxnId="{0B8BBE4D-F50D-4F7C-8816-369DC4870BE2}">
      <dgm:prSet/>
      <dgm:spPr/>
      <dgm:t>
        <a:bodyPr/>
        <a:lstStyle/>
        <a:p>
          <a:endParaRPr lang="en-US"/>
        </a:p>
      </dgm:t>
    </dgm:pt>
    <dgm:pt modelId="{8AA0007D-D746-4618-8778-720B38D53C65}">
      <dgm:prSet/>
      <dgm:spPr/>
      <dgm:t>
        <a:bodyPr/>
        <a:lstStyle/>
        <a:p>
          <a:r>
            <a:rPr lang="hr-HR"/>
            <a:t>4. zanimljivost</a:t>
          </a:r>
          <a:endParaRPr lang="en-US"/>
        </a:p>
      </dgm:t>
    </dgm:pt>
    <dgm:pt modelId="{6AE63D32-E4C5-448C-9D96-DDD53CCB9182}" type="parTrans" cxnId="{43F22D5E-C642-42C5-9720-FC22813937C2}">
      <dgm:prSet/>
      <dgm:spPr/>
      <dgm:t>
        <a:bodyPr/>
        <a:lstStyle/>
        <a:p>
          <a:endParaRPr lang="en-US"/>
        </a:p>
      </dgm:t>
    </dgm:pt>
    <dgm:pt modelId="{CB0B6E82-6854-4793-BA56-AF250B49A0BB}" type="sibTrans" cxnId="{43F22D5E-C642-42C5-9720-FC22813937C2}">
      <dgm:prSet/>
      <dgm:spPr/>
      <dgm:t>
        <a:bodyPr/>
        <a:lstStyle/>
        <a:p>
          <a:endParaRPr lang="en-US"/>
        </a:p>
      </dgm:t>
    </dgm:pt>
    <dgm:pt modelId="{AD102F89-EDB9-44E5-85DC-69B78730CBF7}">
      <dgm:prSet/>
      <dgm:spPr/>
      <dgm:t>
        <a:bodyPr/>
        <a:lstStyle/>
        <a:p>
          <a:r>
            <a:rPr lang="hr-HR"/>
            <a:t>5. važnost</a:t>
          </a:r>
          <a:endParaRPr lang="en-US"/>
        </a:p>
      </dgm:t>
    </dgm:pt>
    <dgm:pt modelId="{C68F5508-C100-4606-B0E4-0637A8E716CE}" type="parTrans" cxnId="{7C4C0CFF-097B-4657-90A4-09217CA6252D}">
      <dgm:prSet/>
      <dgm:spPr/>
      <dgm:t>
        <a:bodyPr/>
        <a:lstStyle/>
        <a:p>
          <a:endParaRPr lang="en-US"/>
        </a:p>
      </dgm:t>
    </dgm:pt>
    <dgm:pt modelId="{DEAA803C-FC5C-4E36-B8A1-05575CF2C5EA}" type="sibTrans" cxnId="{7C4C0CFF-097B-4657-90A4-09217CA6252D}">
      <dgm:prSet/>
      <dgm:spPr/>
      <dgm:t>
        <a:bodyPr/>
        <a:lstStyle/>
        <a:p>
          <a:endParaRPr lang="en-US"/>
        </a:p>
      </dgm:t>
    </dgm:pt>
    <dgm:pt modelId="{3DDD9F8B-8391-4D82-A9B1-06814CFAA8B7}">
      <dgm:prSet/>
      <dgm:spPr/>
      <dgm:t>
        <a:bodyPr/>
        <a:lstStyle/>
        <a:p>
          <a:r>
            <a:rPr lang="hr-HR"/>
            <a:t>6. kratkoća</a:t>
          </a:r>
          <a:endParaRPr lang="en-US"/>
        </a:p>
      </dgm:t>
    </dgm:pt>
    <dgm:pt modelId="{499D9F39-E020-4309-88F0-675A9F9D2A8B}" type="parTrans" cxnId="{2A656C23-17D0-4DD2-9050-A14D2121CBD0}">
      <dgm:prSet/>
      <dgm:spPr/>
      <dgm:t>
        <a:bodyPr/>
        <a:lstStyle/>
        <a:p>
          <a:endParaRPr lang="en-US"/>
        </a:p>
      </dgm:t>
    </dgm:pt>
    <dgm:pt modelId="{AF12987A-5048-4AF0-8E8B-3A54728316B2}" type="sibTrans" cxnId="{2A656C23-17D0-4DD2-9050-A14D2121CBD0}">
      <dgm:prSet/>
      <dgm:spPr/>
      <dgm:t>
        <a:bodyPr/>
        <a:lstStyle/>
        <a:p>
          <a:endParaRPr lang="en-US"/>
        </a:p>
      </dgm:t>
    </dgm:pt>
    <dgm:pt modelId="{795F72B4-15A4-4D57-8B35-C5986446835C}">
      <dgm:prSet/>
      <dgm:spPr/>
      <dgm:t>
        <a:bodyPr/>
        <a:lstStyle/>
        <a:p>
          <a:r>
            <a:rPr lang="hr-HR"/>
            <a:t>7. jasnoća</a:t>
          </a:r>
          <a:endParaRPr lang="en-US"/>
        </a:p>
      </dgm:t>
    </dgm:pt>
    <dgm:pt modelId="{BCD65FF6-D274-4403-9142-2958191E2526}" type="parTrans" cxnId="{73C62F05-D93A-40A6-9536-5CDE79F6EC07}">
      <dgm:prSet/>
      <dgm:spPr/>
      <dgm:t>
        <a:bodyPr/>
        <a:lstStyle/>
        <a:p>
          <a:endParaRPr lang="en-US"/>
        </a:p>
      </dgm:t>
    </dgm:pt>
    <dgm:pt modelId="{0CF1303A-C82C-41A9-8CB7-28FC8160041E}" type="sibTrans" cxnId="{73C62F05-D93A-40A6-9536-5CDE79F6EC07}">
      <dgm:prSet/>
      <dgm:spPr/>
      <dgm:t>
        <a:bodyPr/>
        <a:lstStyle/>
        <a:p>
          <a:endParaRPr lang="en-US"/>
        </a:p>
      </dgm:t>
    </dgm:pt>
    <dgm:pt modelId="{B5EF77FD-5273-482E-9A8E-23EF054B6FE4}">
      <dgm:prSet/>
      <dgm:spPr/>
      <dgm:t>
        <a:bodyPr/>
        <a:lstStyle/>
        <a:p>
          <a:r>
            <a:rPr lang="hr-HR"/>
            <a:t>8. preciznost</a:t>
          </a:r>
          <a:endParaRPr lang="en-US"/>
        </a:p>
      </dgm:t>
    </dgm:pt>
    <dgm:pt modelId="{B4766479-76EA-41E9-98C9-A962B5002CA3}" type="parTrans" cxnId="{6E4F6AA0-062C-4E28-922F-4F8490C80B51}">
      <dgm:prSet/>
      <dgm:spPr/>
      <dgm:t>
        <a:bodyPr/>
        <a:lstStyle/>
        <a:p>
          <a:endParaRPr lang="en-US"/>
        </a:p>
      </dgm:t>
    </dgm:pt>
    <dgm:pt modelId="{2CF2EF2F-CB14-47F3-AB3B-75F3AE8FD2AB}" type="sibTrans" cxnId="{6E4F6AA0-062C-4E28-922F-4F8490C80B51}">
      <dgm:prSet/>
      <dgm:spPr/>
      <dgm:t>
        <a:bodyPr/>
        <a:lstStyle/>
        <a:p>
          <a:endParaRPr lang="en-US"/>
        </a:p>
      </dgm:t>
    </dgm:pt>
    <dgm:pt modelId="{898BA52F-4FE7-421C-B7F7-7F4EA39E8124}" type="pres">
      <dgm:prSet presAssocID="{41BE7866-5AFB-4FAF-873B-FB60CED8F11B}" presName="linear" presStyleCnt="0">
        <dgm:presLayoutVars>
          <dgm:animLvl val="lvl"/>
          <dgm:resizeHandles val="exact"/>
        </dgm:presLayoutVars>
      </dgm:prSet>
      <dgm:spPr/>
    </dgm:pt>
    <dgm:pt modelId="{650C3BB2-E986-49EA-B61B-DD0D8C82E25B}" type="pres">
      <dgm:prSet presAssocID="{A61F4939-E2C5-4A16-9909-2910711CD9A9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019BCEF3-B56B-42C4-8AF4-C1743E30AE68}" type="pres">
      <dgm:prSet presAssocID="{9D3B0025-CFF7-442C-934A-F69CA10CFDE5}" presName="spacer" presStyleCnt="0"/>
      <dgm:spPr/>
    </dgm:pt>
    <dgm:pt modelId="{E685C034-0577-406D-8DFF-D5BD6042501D}" type="pres">
      <dgm:prSet presAssocID="{A28DC23F-55A0-4AB9-A506-B5B344D2DC56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D12BFD23-77BD-4F75-86E5-252036DD3973}" type="pres">
      <dgm:prSet presAssocID="{524D3322-F0B9-4E97-A48A-4D51217C6256}" presName="spacer" presStyleCnt="0"/>
      <dgm:spPr/>
    </dgm:pt>
    <dgm:pt modelId="{1C663495-93AA-4EE9-AEB0-9640F566F8A0}" type="pres">
      <dgm:prSet presAssocID="{2E0830C2-1FC5-4398-953B-CA46E7EE21DB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5AB367D1-3137-4D7F-B557-DE003228AC55}" type="pres">
      <dgm:prSet presAssocID="{9D1DBDF7-8B29-4810-A31C-401E28ACC1C7}" presName="spacer" presStyleCnt="0"/>
      <dgm:spPr/>
    </dgm:pt>
    <dgm:pt modelId="{0B9F02B4-4F1A-45AF-BF29-5071A8E3F2D9}" type="pres">
      <dgm:prSet presAssocID="{8AA0007D-D746-4618-8778-720B38D53C65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F1960C16-EEBE-450A-AABA-1072CC69F0C1}" type="pres">
      <dgm:prSet presAssocID="{CB0B6E82-6854-4793-BA56-AF250B49A0BB}" presName="spacer" presStyleCnt="0"/>
      <dgm:spPr/>
    </dgm:pt>
    <dgm:pt modelId="{9AB43181-DAAD-416B-9D0B-6E4DC8BAB6BA}" type="pres">
      <dgm:prSet presAssocID="{AD102F89-EDB9-44E5-85DC-69B78730CBF7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95441775-760E-4984-890B-DE89C3313D0B}" type="pres">
      <dgm:prSet presAssocID="{DEAA803C-FC5C-4E36-B8A1-05575CF2C5EA}" presName="spacer" presStyleCnt="0"/>
      <dgm:spPr/>
    </dgm:pt>
    <dgm:pt modelId="{FFAD11A4-6F4E-4B50-9E90-A8B7D9FDFBB9}" type="pres">
      <dgm:prSet presAssocID="{3DDD9F8B-8391-4D82-A9B1-06814CFAA8B7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629D322D-936A-4FC8-B43E-87243FF9FF54}" type="pres">
      <dgm:prSet presAssocID="{AF12987A-5048-4AF0-8E8B-3A54728316B2}" presName="spacer" presStyleCnt="0"/>
      <dgm:spPr/>
    </dgm:pt>
    <dgm:pt modelId="{C1FF37CE-37C2-4DC7-B257-A1E40CD5A7C6}" type="pres">
      <dgm:prSet presAssocID="{795F72B4-15A4-4D57-8B35-C5986446835C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A1152716-D1A1-435D-B6A5-692C94B6AB20}" type="pres">
      <dgm:prSet presAssocID="{0CF1303A-C82C-41A9-8CB7-28FC8160041E}" presName="spacer" presStyleCnt="0"/>
      <dgm:spPr/>
    </dgm:pt>
    <dgm:pt modelId="{FB5ED011-380D-4F56-9470-D867A142A6C1}" type="pres">
      <dgm:prSet presAssocID="{B5EF77FD-5273-482E-9A8E-23EF054B6FE4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73C62F05-D93A-40A6-9536-5CDE79F6EC07}" srcId="{41BE7866-5AFB-4FAF-873B-FB60CED8F11B}" destId="{795F72B4-15A4-4D57-8B35-C5986446835C}" srcOrd="6" destOrd="0" parTransId="{BCD65FF6-D274-4403-9142-2958191E2526}" sibTransId="{0CF1303A-C82C-41A9-8CB7-28FC8160041E}"/>
    <dgm:cxn modelId="{58FBAF16-D8C9-4314-BF68-1D8FC3925ACB}" type="presOf" srcId="{8AA0007D-D746-4618-8778-720B38D53C65}" destId="{0B9F02B4-4F1A-45AF-BF29-5071A8E3F2D9}" srcOrd="0" destOrd="0" presId="urn:microsoft.com/office/officeart/2005/8/layout/vList2"/>
    <dgm:cxn modelId="{2A656C23-17D0-4DD2-9050-A14D2121CBD0}" srcId="{41BE7866-5AFB-4FAF-873B-FB60CED8F11B}" destId="{3DDD9F8B-8391-4D82-A9B1-06814CFAA8B7}" srcOrd="5" destOrd="0" parTransId="{499D9F39-E020-4309-88F0-675A9F9D2A8B}" sibTransId="{AF12987A-5048-4AF0-8E8B-3A54728316B2}"/>
    <dgm:cxn modelId="{43F22D5E-C642-42C5-9720-FC22813937C2}" srcId="{41BE7866-5AFB-4FAF-873B-FB60CED8F11B}" destId="{8AA0007D-D746-4618-8778-720B38D53C65}" srcOrd="3" destOrd="0" parTransId="{6AE63D32-E4C5-448C-9D96-DDD53CCB9182}" sibTransId="{CB0B6E82-6854-4793-BA56-AF250B49A0BB}"/>
    <dgm:cxn modelId="{32C62063-E446-413C-9574-2E6FC4239263}" type="presOf" srcId="{AD102F89-EDB9-44E5-85DC-69B78730CBF7}" destId="{9AB43181-DAAD-416B-9D0B-6E4DC8BAB6BA}" srcOrd="0" destOrd="0" presId="urn:microsoft.com/office/officeart/2005/8/layout/vList2"/>
    <dgm:cxn modelId="{0B8BBE4D-F50D-4F7C-8816-369DC4870BE2}" srcId="{41BE7866-5AFB-4FAF-873B-FB60CED8F11B}" destId="{2E0830C2-1FC5-4398-953B-CA46E7EE21DB}" srcOrd="2" destOrd="0" parTransId="{59064546-274F-4598-9B1A-8B07D4B64D58}" sibTransId="{9D1DBDF7-8B29-4810-A31C-401E28ACC1C7}"/>
    <dgm:cxn modelId="{743CDB86-8D82-41F9-9596-C950C7E0F813}" type="presOf" srcId="{795F72B4-15A4-4D57-8B35-C5986446835C}" destId="{C1FF37CE-37C2-4DC7-B257-A1E40CD5A7C6}" srcOrd="0" destOrd="0" presId="urn:microsoft.com/office/officeart/2005/8/layout/vList2"/>
    <dgm:cxn modelId="{6E4F6AA0-062C-4E28-922F-4F8490C80B51}" srcId="{41BE7866-5AFB-4FAF-873B-FB60CED8F11B}" destId="{B5EF77FD-5273-482E-9A8E-23EF054B6FE4}" srcOrd="7" destOrd="0" parTransId="{B4766479-76EA-41E9-98C9-A962B5002CA3}" sibTransId="{2CF2EF2F-CB14-47F3-AB3B-75F3AE8FD2AB}"/>
    <dgm:cxn modelId="{6B8CCDAA-C387-4F0D-828C-16C25304A7CA}" type="presOf" srcId="{B5EF77FD-5273-482E-9A8E-23EF054B6FE4}" destId="{FB5ED011-380D-4F56-9470-D867A142A6C1}" srcOrd="0" destOrd="0" presId="urn:microsoft.com/office/officeart/2005/8/layout/vList2"/>
    <dgm:cxn modelId="{754014BA-DF70-41E4-9C81-2B8F7AA1ED3C}" type="presOf" srcId="{A61F4939-E2C5-4A16-9909-2910711CD9A9}" destId="{650C3BB2-E986-49EA-B61B-DD0D8C82E25B}" srcOrd="0" destOrd="0" presId="urn:microsoft.com/office/officeart/2005/8/layout/vList2"/>
    <dgm:cxn modelId="{66216ABC-26F2-4CEB-BE64-2A281DD0C81E}" type="presOf" srcId="{2E0830C2-1FC5-4398-953B-CA46E7EE21DB}" destId="{1C663495-93AA-4EE9-AEB0-9640F566F8A0}" srcOrd="0" destOrd="0" presId="urn:microsoft.com/office/officeart/2005/8/layout/vList2"/>
    <dgm:cxn modelId="{8FE6FDBE-1195-4FBA-A998-0566AFF9C61B}" type="presOf" srcId="{A28DC23F-55A0-4AB9-A506-B5B344D2DC56}" destId="{E685C034-0577-406D-8DFF-D5BD6042501D}" srcOrd="0" destOrd="0" presId="urn:microsoft.com/office/officeart/2005/8/layout/vList2"/>
    <dgm:cxn modelId="{3E9496CA-EBE1-4700-AC94-24B17EB50646}" srcId="{41BE7866-5AFB-4FAF-873B-FB60CED8F11B}" destId="{A28DC23F-55A0-4AB9-A506-B5B344D2DC56}" srcOrd="1" destOrd="0" parTransId="{431A042E-F7B2-443C-8655-09187B6AE334}" sibTransId="{524D3322-F0B9-4E97-A48A-4D51217C6256}"/>
    <dgm:cxn modelId="{FD1C9FCB-2242-4169-B4A8-784117088AD4}" srcId="{41BE7866-5AFB-4FAF-873B-FB60CED8F11B}" destId="{A61F4939-E2C5-4A16-9909-2910711CD9A9}" srcOrd="0" destOrd="0" parTransId="{D637D6C1-596A-4F99-A73E-DD7473184D4E}" sibTransId="{9D3B0025-CFF7-442C-934A-F69CA10CFDE5}"/>
    <dgm:cxn modelId="{36D7A4E0-4152-4350-B8F2-AC75B4263AC2}" type="presOf" srcId="{3DDD9F8B-8391-4D82-A9B1-06814CFAA8B7}" destId="{FFAD11A4-6F4E-4B50-9E90-A8B7D9FDFBB9}" srcOrd="0" destOrd="0" presId="urn:microsoft.com/office/officeart/2005/8/layout/vList2"/>
    <dgm:cxn modelId="{821212F9-BA6C-4E23-8266-F0CDD8C7C640}" type="presOf" srcId="{41BE7866-5AFB-4FAF-873B-FB60CED8F11B}" destId="{898BA52F-4FE7-421C-B7F7-7F4EA39E8124}" srcOrd="0" destOrd="0" presId="urn:microsoft.com/office/officeart/2005/8/layout/vList2"/>
    <dgm:cxn modelId="{7C4C0CFF-097B-4657-90A4-09217CA6252D}" srcId="{41BE7866-5AFB-4FAF-873B-FB60CED8F11B}" destId="{AD102F89-EDB9-44E5-85DC-69B78730CBF7}" srcOrd="4" destOrd="0" parTransId="{C68F5508-C100-4606-B0E4-0637A8E716CE}" sibTransId="{DEAA803C-FC5C-4E36-B8A1-05575CF2C5EA}"/>
    <dgm:cxn modelId="{45D91547-4A9D-4D9D-95D9-F17BB6C75D63}" type="presParOf" srcId="{898BA52F-4FE7-421C-B7F7-7F4EA39E8124}" destId="{650C3BB2-E986-49EA-B61B-DD0D8C82E25B}" srcOrd="0" destOrd="0" presId="urn:microsoft.com/office/officeart/2005/8/layout/vList2"/>
    <dgm:cxn modelId="{8B3435BE-AA67-4FF9-B943-6D72799401FA}" type="presParOf" srcId="{898BA52F-4FE7-421C-B7F7-7F4EA39E8124}" destId="{019BCEF3-B56B-42C4-8AF4-C1743E30AE68}" srcOrd="1" destOrd="0" presId="urn:microsoft.com/office/officeart/2005/8/layout/vList2"/>
    <dgm:cxn modelId="{94703981-99A2-4000-B840-130E9665134E}" type="presParOf" srcId="{898BA52F-4FE7-421C-B7F7-7F4EA39E8124}" destId="{E685C034-0577-406D-8DFF-D5BD6042501D}" srcOrd="2" destOrd="0" presId="urn:microsoft.com/office/officeart/2005/8/layout/vList2"/>
    <dgm:cxn modelId="{31F4A0A5-ACAE-4168-8466-D6FEA00A2014}" type="presParOf" srcId="{898BA52F-4FE7-421C-B7F7-7F4EA39E8124}" destId="{D12BFD23-77BD-4F75-86E5-252036DD3973}" srcOrd="3" destOrd="0" presId="urn:microsoft.com/office/officeart/2005/8/layout/vList2"/>
    <dgm:cxn modelId="{DE97B8BE-2A3D-4637-8C91-3547323D81E0}" type="presParOf" srcId="{898BA52F-4FE7-421C-B7F7-7F4EA39E8124}" destId="{1C663495-93AA-4EE9-AEB0-9640F566F8A0}" srcOrd="4" destOrd="0" presId="urn:microsoft.com/office/officeart/2005/8/layout/vList2"/>
    <dgm:cxn modelId="{D94D447F-73CA-4570-B7BA-B36276E6388F}" type="presParOf" srcId="{898BA52F-4FE7-421C-B7F7-7F4EA39E8124}" destId="{5AB367D1-3137-4D7F-B557-DE003228AC55}" srcOrd="5" destOrd="0" presId="urn:microsoft.com/office/officeart/2005/8/layout/vList2"/>
    <dgm:cxn modelId="{CEDAB485-9CCF-4668-97C3-70C0E7F11373}" type="presParOf" srcId="{898BA52F-4FE7-421C-B7F7-7F4EA39E8124}" destId="{0B9F02B4-4F1A-45AF-BF29-5071A8E3F2D9}" srcOrd="6" destOrd="0" presId="urn:microsoft.com/office/officeart/2005/8/layout/vList2"/>
    <dgm:cxn modelId="{539D9604-4711-42C7-B993-8691DBC14929}" type="presParOf" srcId="{898BA52F-4FE7-421C-B7F7-7F4EA39E8124}" destId="{F1960C16-EEBE-450A-AABA-1072CC69F0C1}" srcOrd="7" destOrd="0" presId="urn:microsoft.com/office/officeart/2005/8/layout/vList2"/>
    <dgm:cxn modelId="{68E3B4AB-C918-46A0-A67E-68D997B4D4CD}" type="presParOf" srcId="{898BA52F-4FE7-421C-B7F7-7F4EA39E8124}" destId="{9AB43181-DAAD-416B-9D0B-6E4DC8BAB6BA}" srcOrd="8" destOrd="0" presId="urn:microsoft.com/office/officeart/2005/8/layout/vList2"/>
    <dgm:cxn modelId="{8763BE47-A474-40D5-8ACB-139A78CE299F}" type="presParOf" srcId="{898BA52F-4FE7-421C-B7F7-7F4EA39E8124}" destId="{95441775-760E-4984-890B-DE89C3313D0B}" srcOrd="9" destOrd="0" presId="urn:microsoft.com/office/officeart/2005/8/layout/vList2"/>
    <dgm:cxn modelId="{F0A7877A-6B46-4E85-8908-F24E48BAF0C1}" type="presParOf" srcId="{898BA52F-4FE7-421C-B7F7-7F4EA39E8124}" destId="{FFAD11A4-6F4E-4B50-9E90-A8B7D9FDFBB9}" srcOrd="10" destOrd="0" presId="urn:microsoft.com/office/officeart/2005/8/layout/vList2"/>
    <dgm:cxn modelId="{FD3884B7-C9AF-47E1-9798-723F0254FFE4}" type="presParOf" srcId="{898BA52F-4FE7-421C-B7F7-7F4EA39E8124}" destId="{629D322D-936A-4FC8-B43E-87243FF9FF54}" srcOrd="11" destOrd="0" presId="urn:microsoft.com/office/officeart/2005/8/layout/vList2"/>
    <dgm:cxn modelId="{79C1C846-8E2C-41C8-A4FA-0CE160B8C26B}" type="presParOf" srcId="{898BA52F-4FE7-421C-B7F7-7F4EA39E8124}" destId="{C1FF37CE-37C2-4DC7-B257-A1E40CD5A7C6}" srcOrd="12" destOrd="0" presId="urn:microsoft.com/office/officeart/2005/8/layout/vList2"/>
    <dgm:cxn modelId="{A205C7F7-CDA7-4E12-8750-F30E3FF88CFA}" type="presParOf" srcId="{898BA52F-4FE7-421C-B7F7-7F4EA39E8124}" destId="{A1152716-D1A1-435D-B6A5-692C94B6AB20}" srcOrd="13" destOrd="0" presId="urn:microsoft.com/office/officeart/2005/8/layout/vList2"/>
    <dgm:cxn modelId="{1BDA27E1-09AA-4FE7-9356-2DE83DAD96C8}" type="presParOf" srcId="{898BA52F-4FE7-421C-B7F7-7F4EA39E8124}" destId="{FB5ED011-380D-4F56-9470-D867A142A6C1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148EC9-4713-4AB1-BB2A-1DA153454701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8A2A99AA-BB1F-4371-ADAB-142058F5B367}">
      <dgm:prSet/>
      <dgm:spPr/>
      <dgm:t>
        <a:bodyPr/>
        <a:lstStyle/>
        <a:p>
          <a:pPr>
            <a:defRPr cap="all"/>
          </a:pPr>
          <a:r>
            <a:rPr lang="pl-PL"/>
            <a:t>1. TKO?</a:t>
          </a:r>
          <a:endParaRPr lang="en-US"/>
        </a:p>
      </dgm:t>
    </dgm:pt>
    <dgm:pt modelId="{F87728EC-7399-4D7F-B0CA-75716A610E69}" type="parTrans" cxnId="{0E477C48-0536-4D83-80AC-517E47E230A7}">
      <dgm:prSet/>
      <dgm:spPr/>
      <dgm:t>
        <a:bodyPr/>
        <a:lstStyle/>
        <a:p>
          <a:endParaRPr lang="en-US"/>
        </a:p>
      </dgm:t>
    </dgm:pt>
    <dgm:pt modelId="{A59C5726-C4F3-46C1-B14D-0F4A9AFAA55F}" type="sibTrans" cxnId="{0E477C48-0536-4D83-80AC-517E47E230A7}">
      <dgm:prSet/>
      <dgm:spPr/>
      <dgm:t>
        <a:bodyPr/>
        <a:lstStyle/>
        <a:p>
          <a:endParaRPr lang="en-US"/>
        </a:p>
      </dgm:t>
    </dgm:pt>
    <dgm:pt modelId="{3D5E3C45-64E9-4145-A66E-9FA2EE9EA4DC}">
      <dgm:prSet/>
      <dgm:spPr/>
      <dgm:t>
        <a:bodyPr/>
        <a:lstStyle/>
        <a:p>
          <a:pPr>
            <a:defRPr cap="all"/>
          </a:pPr>
          <a:r>
            <a:rPr lang="pl-PL"/>
            <a:t>2. ŠTO?</a:t>
          </a:r>
          <a:endParaRPr lang="en-US"/>
        </a:p>
      </dgm:t>
    </dgm:pt>
    <dgm:pt modelId="{EA4ECF6C-5465-41A8-8018-62C1F2F95875}" type="parTrans" cxnId="{F76D1D6E-C216-4E07-AFD5-3D4A015A5E0A}">
      <dgm:prSet/>
      <dgm:spPr/>
      <dgm:t>
        <a:bodyPr/>
        <a:lstStyle/>
        <a:p>
          <a:endParaRPr lang="en-US"/>
        </a:p>
      </dgm:t>
    </dgm:pt>
    <dgm:pt modelId="{0BDFF3D3-97AF-487C-97E0-9B1ADA37B955}" type="sibTrans" cxnId="{F76D1D6E-C216-4E07-AFD5-3D4A015A5E0A}">
      <dgm:prSet/>
      <dgm:spPr/>
      <dgm:t>
        <a:bodyPr/>
        <a:lstStyle/>
        <a:p>
          <a:endParaRPr lang="en-US"/>
        </a:p>
      </dgm:t>
    </dgm:pt>
    <dgm:pt modelId="{96A5D438-BDC5-4A80-85AE-0C528CE81E9B}">
      <dgm:prSet/>
      <dgm:spPr/>
      <dgm:t>
        <a:bodyPr/>
        <a:lstStyle/>
        <a:p>
          <a:pPr>
            <a:defRPr cap="all"/>
          </a:pPr>
          <a:r>
            <a:rPr lang="pl-PL"/>
            <a:t>3. KADA?</a:t>
          </a:r>
          <a:endParaRPr lang="en-US"/>
        </a:p>
      </dgm:t>
    </dgm:pt>
    <dgm:pt modelId="{EDB7B8A4-DB3D-44AA-A9C5-F17CD61C3DCE}" type="parTrans" cxnId="{DB710A95-5FDD-4BA3-8674-E8E3DC4254BE}">
      <dgm:prSet/>
      <dgm:spPr/>
      <dgm:t>
        <a:bodyPr/>
        <a:lstStyle/>
        <a:p>
          <a:endParaRPr lang="en-US"/>
        </a:p>
      </dgm:t>
    </dgm:pt>
    <dgm:pt modelId="{D1B49894-F811-41B0-B587-A61741C26AF4}" type="sibTrans" cxnId="{DB710A95-5FDD-4BA3-8674-E8E3DC4254BE}">
      <dgm:prSet/>
      <dgm:spPr/>
      <dgm:t>
        <a:bodyPr/>
        <a:lstStyle/>
        <a:p>
          <a:endParaRPr lang="en-US"/>
        </a:p>
      </dgm:t>
    </dgm:pt>
    <dgm:pt modelId="{36567530-09F9-456A-B624-233DE9E4BDB0}">
      <dgm:prSet/>
      <dgm:spPr/>
      <dgm:t>
        <a:bodyPr/>
        <a:lstStyle/>
        <a:p>
          <a:pPr>
            <a:defRPr cap="all"/>
          </a:pPr>
          <a:r>
            <a:rPr lang="pl-PL"/>
            <a:t>4. GDJE?</a:t>
          </a:r>
          <a:endParaRPr lang="en-US"/>
        </a:p>
      </dgm:t>
    </dgm:pt>
    <dgm:pt modelId="{37D52E63-5FA8-46E9-908F-F5C2244EE665}" type="parTrans" cxnId="{63DA2D60-BA81-41C4-9CB4-AA3060644541}">
      <dgm:prSet/>
      <dgm:spPr/>
      <dgm:t>
        <a:bodyPr/>
        <a:lstStyle/>
        <a:p>
          <a:endParaRPr lang="en-US"/>
        </a:p>
      </dgm:t>
    </dgm:pt>
    <dgm:pt modelId="{8261E303-162F-4643-810F-20FF6D8D9B81}" type="sibTrans" cxnId="{63DA2D60-BA81-41C4-9CB4-AA3060644541}">
      <dgm:prSet/>
      <dgm:spPr/>
      <dgm:t>
        <a:bodyPr/>
        <a:lstStyle/>
        <a:p>
          <a:endParaRPr lang="en-US"/>
        </a:p>
      </dgm:t>
    </dgm:pt>
    <dgm:pt modelId="{2566A776-BA46-47CD-8291-D6913B1FC403}">
      <dgm:prSet/>
      <dgm:spPr/>
      <dgm:t>
        <a:bodyPr/>
        <a:lstStyle/>
        <a:p>
          <a:pPr>
            <a:defRPr cap="all"/>
          </a:pPr>
          <a:r>
            <a:rPr lang="pl-PL"/>
            <a:t>5. ZAŠTO?</a:t>
          </a:r>
          <a:endParaRPr lang="en-US"/>
        </a:p>
      </dgm:t>
    </dgm:pt>
    <dgm:pt modelId="{43481485-EFCC-4209-B382-53F43817C4E9}" type="parTrans" cxnId="{E575180B-F85D-4552-9B06-1E612588814D}">
      <dgm:prSet/>
      <dgm:spPr/>
      <dgm:t>
        <a:bodyPr/>
        <a:lstStyle/>
        <a:p>
          <a:endParaRPr lang="en-US"/>
        </a:p>
      </dgm:t>
    </dgm:pt>
    <dgm:pt modelId="{2883AD2E-4B1E-4BBF-8167-0F5F1E8DA052}" type="sibTrans" cxnId="{E575180B-F85D-4552-9B06-1E612588814D}">
      <dgm:prSet/>
      <dgm:spPr/>
      <dgm:t>
        <a:bodyPr/>
        <a:lstStyle/>
        <a:p>
          <a:endParaRPr lang="en-US"/>
        </a:p>
      </dgm:t>
    </dgm:pt>
    <dgm:pt modelId="{DEF27039-CB5A-43F4-9586-6F623AF1C3CC}">
      <dgm:prSet/>
      <dgm:spPr/>
      <dgm:t>
        <a:bodyPr/>
        <a:lstStyle/>
        <a:p>
          <a:pPr>
            <a:defRPr cap="all"/>
          </a:pPr>
          <a:r>
            <a:rPr lang="pl-PL"/>
            <a:t>6. KAKO?</a:t>
          </a:r>
          <a:endParaRPr lang="en-US"/>
        </a:p>
      </dgm:t>
    </dgm:pt>
    <dgm:pt modelId="{1C6D5C72-E7EB-429E-A6C4-3E2CCD3B7222}" type="parTrans" cxnId="{6E85F3EA-D9DA-43FD-91F2-553DF08FA645}">
      <dgm:prSet/>
      <dgm:spPr/>
      <dgm:t>
        <a:bodyPr/>
        <a:lstStyle/>
        <a:p>
          <a:endParaRPr lang="en-US"/>
        </a:p>
      </dgm:t>
    </dgm:pt>
    <dgm:pt modelId="{85F0177A-855C-4FFC-91DF-1716603559D8}" type="sibTrans" cxnId="{6E85F3EA-D9DA-43FD-91F2-553DF08FA645}">
      <dgm:prSet/>
      <dgm:spPr/>
      <dgm:t>
        <a:bodyPr/>
        <a:lstStyle/>
        <a:p>
          <a:endParaRPr lang="en-US"/>
        </a:p>
      </dgm:t>
    </dgm:pt>
    <dgm:pt modelId="{016A25AA-3E22-4CB4-844C-2032C5799E3E}" type="pres">
      <dgm:prSet presAssocID="{A3148EC9-4713-4AB1-BB2A-1DA153454701}" presName="root" presStyleCnt="0">
        <dgm:presLayoutVars>
          <dgm:dir/>
          <dgm:resizeHandles val="exact"/>
        </dgm:presLayoutVars>
      </dgm:prSet>
      <dgm:spPr/>
    </dgm:pt>
    <dgm:pt modelId="{9921D198-2529-4933-B2D6-E6A1BEECCEDC}" type="pres">
      <dgm:prSet presAssocID="{8A2A99AA-BB1F-4371-ADAB-142058F5B367}" presName="compNode" presStyleCnt="0"/>
      <dgm:spPr/>
    </dgm:pt>
    <dgm:pt modelId="{6F227D87-4601-4AA9-97F2-50CB5BBEAD0E}" type="pres">
      <dgm:prSet presAssocID="{8A2A99AA-BB1F-4371-ADAB-142058F5B367}" presName="iconBgRect" presStyleLbl="bgShp" presStyleIdx="0" presStyleCnt="6"/>
      <dgm:spPr/>
    </dgm:pt>
    <dgm:pt modelId="{3A834E47-F95D-4C13-94D0-B3FA80F32EEB}" type="pres">
      <dgm:prSet presAssocID="{8A2A99AA-BB1F-4371-ADAB-142058F5B367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g"/>
        </a:ext>
      </dgm:extLst>
    </dgm:pt>
    <dgm:pt modelId="{97A7BBD7-29D0-4231-BEA4-3D6925A9F1A5}" type="pres">
      <dgm:prSet presAssocID="{8A2A99AA-BB1F-4371-ADAB-142058F5B367}" presName="spaceRect" presStyleCnt="0"/>
      <dgm:spPr/>
    </dgm:pt>
    <dgm:pt modelId="{E8C969E2-D986-4E8A-914F-7CBAFA069DF5}" type="pres">
      <dgm:prSet presAssocID="{8A2A99AA-BB1F-4371-ADAB-142058F5B367}" presName="textRect" presStyleLbl="revTx" presStyleIdx="0" presStyleCnt="6">
        <dgm:presLayoutVars>
          <dgm:chMax val="1"/>
          <dgm:chPref val="1"/>
        </dgm:presLayoutVars>
      </dgm:prSet>
      <dgm:spPr/>
    </dgm:pt>
    <dgm:pt modelId="{5D340281-91BC-41A6-A5B7-AF33341100EB}" type="pres">
      <dgm:prSet presAssocID="{A59C5726-C4F3-46C1-B14D-0F4A9AFAA55F}" presName="sibTrans" presStyleCnt="0"/>
      <dgm:spPr/>
    </dgm:pt>
    <dgm:pt modelId="{CD46B405-17EC-42AC-B18E-EA1C66EE74FF}" type="pres">
      <dgm:prSet presAssocID="{3D5E3C45-64E9-4145-A66E-9FA2EE9EA4DC}" presName="compNode" presStyleCnt="0"/>
      <dgm:spPr/>
    </dgm:pt>
    <dgm:pt modelId="{F1329886-EFAD-4850-AF44-AF95ABBABDE0}" type="pres">
      <dgm:prSet presAssocID="{3D5E3C45-64E9-4145-A66E-9FA2EE9EA4DC}" presName="iconBgRect" presStyleLbl="bgShp" presStyleIdx="1" presStyleCnt="6"/>
      <dgm:spPr/>
    </dgm:pt>
    <dgm:pt modelId="{242F89DF-CEB1-44B5-B677-8951239431EA}" type="pres">
      <dgm:prSet presAssocID="{3D5E3C45-64E9-4145-A66E-9FA2EE9EA4DC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oter"/>
        </a:ext>
      </dgm:extLst>
    </dgm:pt>
    <dgm:pt modelId="{7F279399-19AA-45B7-B069-EF14C0A0A5EB}" type="pres">
      <dgm:prSet presAssocID="{3D5E3C45-64E9-4145-A66E-9FA2EE9EA4DC}" presName="spaceRect" presStyleCnt="0"/>
      <dgm:spPr/>
    </dgm:pt>
    <dgm:pt modelId="{097B1CC7-16AE-46C0-BA61-1527C58FCEB9}" type="pres">
      <dgm:prSet presAssocID="{3D5E3C45-64E9-4145-A66E-9FA2EE9EA4DC}" presName="textRect" presStyleLbl="revTx" presStyleIdx="1" presStyleCnt="6">
        <dgm:presLayoutVars>
          <dgm:chMax val="1"/>
          <dgm:chPref val="1"/>
        </dgm:presLayoutVars>
      </dgm:prSet>
      <dgm:spPr/>
    </dgm:pt>
    <dgm:pt modelId="{2D9BE478-E667-4147-8980-B1D77B60F1A5}" type="pres">
      <dgm:prSet presAssocID="{0BDFF3D3-97AF-487C-97E0-9B1ADA37B955}" presName="sibTrans" presStyleCnt="0"/>
      <dgm:spPr/>
    </dgm:pt>
    <dgm:pt modelId="{F95942A9-5A01-47C2-9849-83B30DF2ABD9}" type="pres">
      <dgm:prSet presAssocID="{96A5D438-BDC5-4A80-85AE-0C528CE81E9B}" presName="compNode" presStyleCnt="0"/>
      <dgm:spPr/>
    </dgm:pt>
    <dgm:pt modelId="{2A826E62-595B-4081-83CF-E10BBB2A22C0}" type="pres">
      <dgm:prSet presAssocID="{96A5D438-BDC5-4A80-85AE-0C528CE81E9B}" presName="iconBgRect" presStyleLbl="bgShp" presStyleIdx="2" presStyleCnt="6"/>
      <dgm:spPr/>
    </dgm:pt>
    <dgm:pt modelId="{7CD401BF-AAA9-4F7D-AD4D-8E1FC28BB19A}" type="pres">
      <dgm:prSet presAssocID="{96A5D438-BDC5-4A80-85AE-0C528CE81E9B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ngerprint"/>
        </a:ext>
      </dgm:extLst>
    </dgm:pt>
    <dgm:pt modelId="{738AB660-A779-4A2B-993D-A9F4CC5F24FD}" type="pres">
      <dgm:prSet presAssocID="{96A5D438-BDC5-4A80-85AE-0C528CE81E9B}" presName="spaceRect" presStyleCnt="0"/>
      <dgm:spPr/>
    </dgm:pt>
    <dgm:pt modelId="{F447515E-FF5F-42C7-B64C-1DB1D6C37072}" type="pres">
      <dgm:prSet presAssocID="{96A5D438-BDC5-4A80-85AE-0C528CE81E9B}" presName="textRect" presStyleLbl="revTx" presStyleIdx="2" presStyleCnt="6">
        <dgm:presLayoutVars>
          <dgm:chMax val="1"/>
          <dgm:chPref val="1"/>
        </dgm:presLayoutVars>
      </dgm:prSet>
      <dgm:spPr/>
    </dgm:pt>
    <dgm:pt modelId="{493958EA-A468-4CE3-9AF6-2EC5DC2FCA10}" type="pres">
      <dgm:prSet presAssocID="{D1B49894-F811-41B0-B587-A61741C26AF4}" presName="sibTrans" presStyleCnt="0"/>
      <dgm:spPr/>
    </dgm:pt>
    <dgm:pt modelId="{2F8C655F-4CFE-4DD8-8895-65EB7DDE76AA}" type="pres">
      <dgm:prSet presAssocID="{36567530-09F9-456A-B624-233DE9E4BDB0}" presName="compNode" presStyleCnt="0"/>
      <dgm:spPr/>
    </dgm:pt>
    <dgm:pt modelId="{78F20A3D-C7FE-4D39-A91B-10D8F9B368BD}" type="pres">
      <dgm:prSet presAssocID="{36567530-09F9-456A-B624-233DE9E4BDB0}" presName="iconBgRect" presStyleLbl="bgShp" presStyleIdx="3" presStyleCnt="6"/>
      <dgm:spPr/>
    </dgm:pt>
    <dgm:pt modelId="{156551A0-4205-4B2A-8793-91477CFF4BD4}" type="pres">
      <dgm:prSet presAssocID="{36567530-09F9-456A-B624-233DE9E4BDB0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g"/>
        </a:ext>
      </dgm:extLst>
    </dgm:pt>
    <dgm:pt modelId="{AAB828C1-66C2-4525-A690-28887F949EA2}" type="pres">
      <dgm:prSet presAssocID="{36567530-09F9-456A-B624-233DE9E4BDB0}" presName="spaceRect" presStyleCnt="0"/>
      <dgm:spPr/>
    </dgm:pt>
    <dgm:pt modelId="{6E5BE846-24AD-4B4F-8FD2-0E76893B78F7}" type="pres">
      <dgm:prSet presAssocID="{36567530-09F9-456A-B624-233DE9E4BDB0}" presName="textRect" presStyleLbl="revTx" presStyleIdx="3" presStyleCnt="6">
        <dgm:presLayoutVars>
          <dgm:chMax val="1"/>
          <dgm:chPref val="1"/>
        </dgm:presLayoutVars>
      </dgm:prSet>
      <dgm:spPr/>
    </dgm:pt>
    <dgm:pt modelId="{4F61134C-CB04-4E47-A9DE-38E54BBF3712}" type="pres">
      <dgm:prSet presAssocID="{8261E303-162F-4643-810F-20FF6D8D9B81}" presName="sibTrans" presStyleCnt="0"/>
      <dgm:spPr/>
    </dgm:pt>
    <dgm:pt modelId="{50D15243-34B8-440E-AEAC-8FE88DD9C19D}" type="pres">
      <dgm:prSet presAssocID="{2566A776-BA46-47CD-8291-D6913B1FC403}" presName="compNode" presStyleCnt="0"/>
      <dgm:spPr/>
    </dgm:pt>
    <dgm:pt modelId="{EEEEE75D-291B-4707-AC78-51CC268F7DB4}" type="pres">
      <dgm:prSet presAssocID="{2566A776-BA46-47CD-8291-D6913B1FC403}" presName="iconBgRect" presStyleLbl="bgShp" presStyleIdx="4" presStyleCnt="6"/>
      <dgm:spPr/>
    </dgm:pt>
    <dgm:pt modelId="{9EC3C199-17EC-4657-A6DA-BA396B86E22B}" type="pres">
      <dgm:prSet presAssocID="{2566A776-BA46-47CD-8291-D6913B1FC403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rror"/>
        </a:ext>
      </dgm:extLst>
    </dgm:pt>
    <dgm:pt modelId="{4F234043-0BC2-4643-8D44-01EEAB0693B4}" type="pres">
      <dgm:prSet presAssocID="{2566A776-BA46-47CD-8291-D6913B1FC403}" presName="spaceRect" presStyleCnt="0"/>
      <dgm:spPr/>
    </dgm:pt>
    <dgm:pt modelId="{31BA8CDA-47C6-4BB3-AC49-D6CABB1EADEA}" type="pres">
      <dgm:prSet presAssocID="{2566A776-BA46-47CD-8291-D6913B1FC403}" presName="textRect" presStyleLbl="revTx" presStyleIdx="4" presStyleCnt="6">
        <dgm:presLayoutVars>
          <dgm:chMax val="1"/>
          <dgm:chPref val="1"/>
        </dgm:presLayoutVars>
      </dgm:prSet>
      <dgm:spPr/>
    </dgm:pt>
    <dgm:pt modelId="{7C67DD22-1129-4AEB-9FE3-BB692932089E}" type="pres">
      <dgm:prSet presAssocID="{2883AD2E-4B1E-4BBF-8167-0F5F1E8DA052}" presName="sibTrans" presStyleCnt="0"/>
      <dgm:spPr/>
    </dgm:pt>
    <dgm:pt modelId="{A938B690-0A49-4015-9ECF-DB7850ED3AA0}" type="pres">
      <dgm:prSet presAssocID="{DEF27039-CB5A-43F4-9586-6F623AF1C3CC}" presName="compNode" presStyleCnt="0"/>
      <dgm:spPr/>
    </dgm:pt>
    <dgm:pt modelId="{6DA6FC85-4BEC-47A1-8F8F-7E4032FF2B4D}" type="pres">
      <dgm:prSet presAssocID="{DEF27039-CB5A-43F4-9586-6F623AF1C3CC}" presName="iconBgRect" presStyleLbl="bgShp" presStyleIdx="5" presStyleCnt="6"/>
      <dgm:spPr/>
    </dgm:pt>
    <dgm:pt modelId="{5416744D-D57B-4F73-9E77-BE4B4853AC7E}" type="pres">
      <dgm:prSet presAssocID="{DEF27039-CB5A-43F4-9586-6F623AF1C3CC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D431F1D8-0A31-43DC-881A-E17647E11BB9}" type="pres">
      <dgm:prSet presAssocID="{DEF27039-CB5A-43F4-9586-6F623AF1C3CC}" presName="spaceRect" presStyleCnt="0"/>
      <dgm:spPr/>
    </dgm:pt>
    <dgm:pt modelId="{6B6169FC-4F7A-4DF1-A079-9C8473BB79F3}" type="pres">
      <dgm:prSet presAssocID="{DEF27039-CB5A-43F4-9586-6F623AF1C3CC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E575180B-F85D-4552-9B06-1E612588814D}" srcId="{A3148EC9-4713-4AB1-BB2A-1DA153454701}" destId="{2566A776-BA46-47CD-8291-D6913B1FC403}" srcOrd="4" destOrd="0" parTransId="{43481485-EFCC-4209-B382-53F43817C4E9}" sibTransId="{2883AD2E-4B1E-4BBF-8167-0F5F1E8DA052}"/>
    <dgm:cxn modelId="{07D7EB21-A8D5-482A-9481-38332A9DE135}" type="presOf" srcId="{3D5E3C45-64E9-4145-A66E-9FA2EE9EA4DC}" destId="{097B1CC7-16AE-46C0-BA61-1527C58FCEB9}" srcOrd="0" destOrd="0" presId="urn:microsoft.com/office/officeart/2018/5/layout/IconCircleLabelList"/>
    <dgm:cxn modelId="{63DA2D60-BA81-41C4-9CB4-AA3060644541}" srcId="{A3148EC9-4713-4AB1-BB2A-1DA153454701}" destId="{36567530-09F9-456A-B624-233DE9E4BDB0}" srcOrd="3" destOrd="0" parTransId="{37D52E63-5FA8-46E9-908F-F5C2244EE665}" sibTransId="{8261E303-162F-4643-810F-20FF6D8D9B81}"/>
    <dgm:cxn modelId="{ADEFC567-8F4D-42BD-AA8A-ED039F6D76DD}" type="presOf" srcId="{A3148EC9-4713-4AB1-BB2A-1DA153454701}" destId="{016A25AA-3E22-4CB4-844C-2032C5799E3E}" srcOrd="0" destOrd="0" presId="urn:microsoft.com/office/officeart/2018/5/layout/IconCircleLabelList"/>
    <dgm:cxn modelId="{0E477C48-0536-4D83-80AC-517E47E230A7}" srcId="{A3148EC9-4713-4AB1-BB2A-1DA153454701}" destId="{8A2A99AA-BB1F-4371-ADAB-142058F5B367}" srcOrd="0" destOrd="0" parTransId="{F87728EC-7399-4D7F-B0CA-75716A610E69}" sibTransId="{A59C5726-C4F3-46C1-B14D-0F4A9AFAA55F}"/>
    <dgm:cxn modelId="{F76D1D6E-C216-4E07-AFD5-3D4A015A5E0A}" srcId="{A3148EC9-4713-4AB1-BB2A-1DA153454701}" destId="{3D5E3C45-64E9-4145-A66E-9FA2EE9EA4DC}" srcOrd="1" destOrd="0" parTransId="{EA4ECF6C-5465-41A8-8018-62C1F2F95875}" sibTransId="{0BDFF3D3-97AF-487C-97E0-9B1ADA37B955}"/>
    <dgm:cxn modelId="{449EE391-4136-4E2D-A9E3-77193E1B1B21}" type="presOf" srcId="{8A2A99AA-BB1F-4371-ADAB-142058F5B367}" destId="{E8C969E2-D986-4E8A-914F-7CBAFA069DF5}" srcOrd="0" destOrd="0" presId="urn:microsoft.com/office/officeart/2018/5/layout/IconCircleLabelList"/>
    <dgm:cxn modelId="{DB710A95-5FDD-4BA3-8674-E8E3DC4254BE}" srcId="{A3148EC9-4713-4AB1-BB2A-1DA153454701}" destId="{96A5D438-BDC5-4A80-85AE-0C528CE81E9B}" srcOrd="2" destOrd="0" parTransId="{EDB7B8A4-DB3D-44AA-A9C5-F17CD61C3DCE}" sibTransId="{D1B49894-F811-41B0-B587-A61741C26AF4}"/>
    <dgm:cxn modelId="{88CB479B-4D91-4CAB-BF70-791EEC4BD1B9}" type="presOf" srcId="{96A5D438-BDC5-4A80-85AE-0C528CE81E9B}" destId="{F447515E-FF5F-42C7-B64C-1DB1D6C37072}" srcOrd="0" destOrd="0" presId="urn:microsoft.com/office/officeart/2018/5/layout/IconCircleLabelList"/>
    <dgm:cxn modelId="{DBBBD3DC-F4E4-4E0C-9E82-3E73687A88C2}" type="presOf" srcId="{36567530-09F9-456A-B624-233DE9E4BDB0}" destId="{6E5BE846-24AD-4B4F-8FD2-0E76893B78F7}" srcOrd="0" destOrd="0" presId="urn:microsoft.com/office/officeart/2018/5/layout/IconCircleLabelList"/>
    <dgm:cxn modelId="{7B51D7E6-19D8-4D59-B6B2-9EE3B9ACC6D0}" type="presOf" srcId="{DEF27039-CB5A-43F4-9586-6F623AF1C3CC}" destId="{6B6169FC-4F7A-4DF1-A079-9C8473BB79F3}" srcOrd="0" destOrd="0" presId="urn:microsoft.com/office/officeart/2018/5/layout/IconCircleLabelList"/>
    <dgm:cxn modelId="{1DDA11E8-4D4B-48FE-8456-B28F84D2EF4B}" type="presOf" srcId="{2566A776-BA46-47CD-8291-D6913B1FC403}" destId="{31BA8CDA-47C6-4BB3-AC49-D6CABB1EADEA}" srcOrd="0" destOrd="0" presId="urn:microsoft.com/office/officeart/2018/5/layout/IconCircleLabelList"/>
    <dgm:cxn modelId="{6E85F3EA-D9DA-43FD-91F2-553DF08FA645}" srcId="{A3148EC9-4713-4AB1-BB2A-1DA153454701}" destId="{DEF27039-CB5A-43F4-9586-6F623AF1C3CC}" srcOrd="5" destOrd="0" parTransId="{1C6D5C72-E7EB-429E-A6C4-3E2CCD3B7222}" sibTransId="{85F0177A-855C-4FFC-91DF-1716603559D8}"/>
    <dgm:cxn modelId="{BFB51A97-4FCC-4B75-B0D0-646CF08A8BA2}" type="presParOf" srcId="{016A25AA-3E22-4CB4-844C-2032C5799E3E}" destId="{9921D198-2529-4933-B2D6-E6A1BEECCEDC}" srcOrd="0" destOrd="0" presId="urn:microsoft.com/office/officeart/2018/5/layout/IconCircleLabelList"/>
    <dgm:cxn modelId="{D45AF9B7-8D05-488F-9AE7-2F3265199642}" type="presParOf" srcId="{9921D198-2529-4933-B2D6-E6A1BEECCEDC}" destId="{6F227D87-4601-4AA9-97F2-50CB5BBEAD0E}" srcOrd="0" destOrd="0" presId="urn:microsoft.com/office/officeart/2018/5/layout/IconCircleLabelList"/>
    <dgm:cxn modelId="{D2BA457F-2DB8-449C-8B77-DE1F293FA018}" type="presParOf" srcId="{9921D198-2529-4933-B2D6-E6A1BEECCEDC}" destId="{3A834E47-F95D-4C13-94D0-B3FA80F32EEB}" srcOrd="1" destOrd="0" presId="urn:microsoft.com/office/officeart/2018/5/layout/IconCircleLabelList"/>
    <dgm:cxn modelId="{AB379B16-4066-4899-A5F3-5CB8CE5416A1}" type="presParOf" srcId="{9921D198-2529-4933-B2D6-E6A1BEECCEDC}" destId="{97A7BBD7-29D0-4231-BEA4-3D6925A9F1A5}" srcOrd="2" destOrd="0" presId="urn:microsoft.com/office/officeart/2018/5/layout/IconCircleLabelList"/>
    <dgm:cxn modelId="{2EED387A-0B0C-455F-B6E3-988CF24472F3}" type="presParOf" srcId="{9921D198-2529-4933-B2D6-E6A1BEECCEDC}" destId="{E8C969E2-D986-4E8A-914F-7CBAFA069DF5}" srcOrd="3" destOrd="0" presId="urn:microsoft.com/office/officeart/2018/5/layout/IconCircleLabelList"/>
    <dgm:cxn modelId="{574F94FC-6883-412B-8108-E5D4AEFC2026}" type="presParOf" srcId="{016A25AA-3E22-4CB4-844C-2032C5799E3E}" destId="{5D340281-91BC-41A6-A5B7-AF33341100EB}" srcOrd="1" destOrd="0" presId="urn:microsoft.com/office/officeart/2018/5/layout/IconCircleLabelList"/>
    <dgm:cxn modelId="{CD08C58C-0306-4B29-B4C3-8955129DEB71}" type="presParOf" srcId="{016A25AA-3E22-4CB4-844C-2032C5799E3E}" destId="{CD46B405-17EC-42AC-B18E-EA1C66EE74FF}" srcOrd="2" destOrd="0" presId="urn:microsoft.com/office/officeart/2018/5/layout/IconCircleLabelList"/>
    <dgm:cxn modelId="{B5B91A3C-713B-4B94-BD64-5496C5B9DFFF}" type="presParOf" srcId="{CD46B405-17EC-42AC-B18E-EA1C66EE74FF}" destId="{F1329886-EFAD-4850-AF44-AF95ABBABDE0}" srcOrd="0" destOrd="0" presId="urn:microsoft.com/office/officeart/2018/5/layout/IconCircleLabelList"/>
    <dgm:cxn modelId="{097E54DF-541C-4199-A442-D34AE11C9507}" type="presParOf" srcId="{CD46B405-17EC-42AC-B18E-EA1C66EE74FF}" destId="{242F89DF-CEB1-44B5-B677-8951239431EA}" srcOrd="1" destOrd="0" presId="urn:microsoft.com/office/officeart/2018/5/layout/IconCircleLabelList"/>
    <dgm:cxn modelId="{0B77812E-AD53-4ECC-9689-4624F849931C}" type="presParOf" srcId="{CD46B405-17EC-42AC-B18E-EA1C66EE74FF}" destId="{7F279399-19AA-45B7-B069-EF14C0A0A5EB}" srcOrd="2" destOrd="0" presId="urn:microsoft.com/office/officeart/2018/5/layout/IconCircleLabelList"/>
    <dgm:cxn modelId="{4A2625B4-9188-4EC5-8988-91993EED9E24}" type="presParOf" srcId="{CD46B405-17EC-42AC-B18E-EA1C66EE74FF}" destId="{097B1CC7-16AE-46C0-BA61-1527C58FCEB9}" srcOrd="3" destOrd="0" presId="urn:microsoft.com/office/officeart/2018/5/layout/IconCircleLabelList"/>
    <dgm:cxn modelId="{EA526D5C-E45F-460C-BA4C-4EAD6C1CF126}" type="presParOf" srcId="{016A25AA-3E22-4CB4-844C-2032C5799E3E}" destId="{2D9BE478-E667-4147-8980-B1D77B60F1A5}" srcOrd="3" destOrd="0" presId="urn:microsoft.com/office/officeart/2018/5/layout/IconCircleLabelList"/>
    <dgm:cxn modelId="{1C46E779-36A4-46D3-B29C-4C01DFC52458}" type="presParOf" srcId="{016A25AA-3E22-4CB4-844C-2032C5799E3E}" destId="{F95942A9-5A01-47C2-9849-83B30DF2ABD9}" srcOrd="4" destOrd="0" presId="urn:microsoft.com/office/officeart/2018/5/layout/IconCircleLabelList"/>
    <dgm:cxn modelId="{2AB72C7F-8D9E-43B5-BE9F-21F24E71F92D}" type="presParOf" srcId="{F95942A9-5A01-47C2-9849-83B30DF2ABD9}" destId="{2A826E62-595B-4081-83CF-E10BBB2A22C0}" srcOrd="0" destOrd="0" presId="urn:microsoft.com/office/officeart/2018/5/layout/IconCircleLabelList"/>
    <dgm:cxn modelId="{39C7AD72-6C36-4036-945F-D4462A174BBE}" type="presParOf" srcId="{F95942A9-5A01-47C2-9849-83B30DF2ABD9}" destId="{7CD401BF-AAA9-4F7D-AD4D-8E1FC28BB19A}" srcOrd="1" destOrd="0" presId="urn:microsoft.com/office/officeart/2018/5/layout/IconCircleLabelList"/>
    <dgm:cxn modelId="{0714B420-EFF5-4D0C-BA43-13131728219C}" type="presParOf" srcId="{F95942A9-5A01-47C2-9849-83B30DF2ABD9}" destId="{738AB660-A779-4A2B-993D-A9F4CC5F24FD}" srcOrd="2" destOrd="0" presId="urn:microsoft.com/office/officeart/2018/5/layout/IconCircleLabelList"/>
    <dgm:cxn modelId="{538AB95A-8E4C-4620-B0EB-CC7D76836B08}" type="presParOf" srcId="{F95942A9-5A01-47C2-9849-83B30DF2ABD9}" destId="{F447515E-FF5F-42C7-B64C-1DB1D6C37072}" srcOrd="3" destOrd="0" presId="urn:microsoft.com/office/officeart/2018/5/layout/IconCircleLabelList"/>
    <dgm:cxn modelId="{5FE6D459-CE7D-4798-B663-41903F02CD4D}" type="presParOf" srcId="{016A25AA-3E22-4CB4-844C-2032C5799E3E}" destId="{493958EA-A468-4CE3-9AF6-2EC5DC2FCA10}" srcOrd="5" destOrd="0" presId="urn:microsoft.com/office/officeart/2018/5/layout/IconCircleLabelList"/>
    <dgm:cxn modelId="{31CE42CB-BA76-4DFA-A576-B8FA5F054E6F}" type="presParOf" srcId="{016A25AA-3E22-4CB4-844C-2032C5799E3E}" destId="{2F8C655F-4CFE-4DD8-8895-65EB7DDE76AA}" srcOrd="6" destOrd="0" presId="urn:microsoft.com/office/officeart/2018/5/layout/IconCircleLabelList"/>
    <dgm:cxn modelId="{9176D916-7C59-47CD-B885-369CE4EE0584}" type="presParOf" srcId="{2F8C655F-4CFE-4DD8-8895-65EB7DDE76AA}" destId="{78F20A3D-C7FE-4D39-A91B-10D8F9B368BD}" srcOrd="0" destOrd="0" presId="urn:microsoft.com/office/officeart/2018/5/layout/IconCircleLabelList"/>
    <dgm:cxn modelId="{EA9D064C-7CB3-435F-BBC3-26F41E5CF248}" type="presParOf" srcId="{2F8C655F-4CFE-4DD8-8895-65EB7DDE76AA}" destId="{156551A0-4205-4B2A-8793-91477CFF4BD4}" srcOrd="1" destOrd="0" presId="urn:microsoft.com/office/officeart/2018/5/layout/IconCircleLabelList"/>
    <dgm:cxn modelId="{1AAF32D9-E00F-4CB8-89C3-A8ABC9C8EC67}" type="presParOf" srcId="{2F8C655F-4CFE-4DD8-8895-65EB7DDE76AA}" destId="{AAB828C1-66C2-4525-A690-28887F949EA2}" srcOrd="2" destOrd="0" presId="urn:microsoft.com/office/officeart/2018/5/layout/IconCircleLabelList"/>
    <dgm:cxn modelId="{F3C2D68A-46A2-4BC9-BDBC-5BB04C94CA6D}" type="presParOf" srcId="{2F8C655F-4CFE-4DD8-8895-65EB7DDE76AA}" destId="{6E5BE846-24AD-4B4F-8FD2-0E76893B78F7}" srcOrd="3" destOrd="0" presId="urn:microsoft.com/office/officeart/2018/5/layout/IconCircleLabelList"/>
    <dgm:cxn modelId="{C2ED001C-B85B-44AB-AA87-228DCB0F4046}" type="presParOf" srcId="{016A25AA-3E22-4CB4-844C-2032C5799E3E}" destId="{4F61134C-CB04-4E47-A9DE-38E54BBF3712}" srcOrd="7" destOrd="0" presId="urn:microsoft.com/office/officeart/2018/5/layout/IconCircleLabelList"/>
    <dgm:cxn modelId="{F42658BC-6B95-4EA9-A6EF-76F21986CAFF}" type="presParOf" srcId="{016A25AA-3E22-4CB4-844C-2032C5799E3E}" destId="{50D15243-34B8-440E-AEAC-8FE88DD9C19D}" srcOrd="8" destOrd="0" presId="urn:microsoft.com/office/officeart/2018/5/layout/IconCircleLabelList"/>
    <dgm:cxn modelId="{ACB8FF16-8F7C-4A6F-9A5B-8F149D4AF686}" type="presParOf" srcId="{50D15243-34B8-440E-AEAC-8FE88DD9C19D}" destId="{EEEEE75D-291B-4707-AC78-51CC268F7DB4}" srcOrd="0" destOrd="0" presId="urn:microsoft.com/office/officeart/2018/5/layout/IconCircleLabelList"/>
    <dgm:cxn modelId="{8F8D047A-5B74-40ED-9E1F-1034DDAB0270}" type="presParOf" srcId="{50D15243-34B8-440E-AEAC-8FE88DD9C19D}" destId="{9EC3C199-17EC-4657-A6DA-BA396B86E22B}" srcOrd="1" destOrd="0" presId="urn:microsoft.com/office/officeart/2018/5/layout/IconCircleLabelList"/>
    <dgm:cxn modelId="{F8975DBD-0095-47F2-A38D-77D426DA66F9}" type="presParOf" srcId="{50D15243-34B8-440E-AEAC-8FE88DD9C19D}" destId="{4F234043-0BC2-4643-8D44-01EEAB0693B4}" srcOrd="2" destOrd="0" presId="urn:microsoft.com/office/officeart/2018/5/layout/IconCircleLabelList"/>
    <dgm:cxn modelId="{637F9DA0-11E5-4111-9A7B-04DFCB75AD63}" type="presParOf" srcId="{50D15243-34B8-440E-AEAC-8FE88DD9C19D}" destId="{31BA8CDA-47C6-4BB3-AC49-D6CABB1EADEA}" srcOrd="3" destOrd="0" presId="urn:microsoft.com/office/officeart/2018/5/layout/IconCircleLabelList"/>
    <dgm:cxn modelId="{6F62AC25-A0D5-4D09-B794-2C3E01354575}" type="presParOf" srcId="{016A25AA-3E22-4CB4-844C-2032C5799E3E}" destId="{7C67DD22-1129-4AEB-9FE3-BB692932089E}" srcOrd="9" destOrd="0" presId="urn:microsoft.com/office/officeart/2018/5/layout/IconCircleLabelList"/>
    <dgm:cxn modelId="{8AAD877F-55D0-4DA0-9EF6-04CFA3303A44}" type="presParOf" srcId="{016A25AA-3E22-4CB4-844C-2032C5799E3E}" destId="{A938B690-0A49-4015-9ECF-DB7850ED3AA0}" srcOrd="10" destOrd="0" presId="urn:microsoft.com/office/officeart/2018/5/layout/IconCircleLabelList"/>
    <dgm:cxn modelId="{36BD4A5F-2F1E-4F10-90F7-8902DB041AA2}" type="presParOf" srcId="{A938B690-0A49-4015-9ECF-DB7850ED3AA0}" destId="{6DA6FC85-4BEC-47A1-8F8F-7E4032FF2B4D}" srcOrd="0" destOrd="0" presId="urn:microsoft.com/office/officeart/2018/5/layout/IconCircleLabelList"/>
    <dgm:cxn modelId="{94C54B7D-E105-45E2-8C7C-BF5FFA7D1330}" type="presParOf" srcId="{A938B690-0A49-4015-9ECF-DB7850ED3AA0}" destId="{5416744D-D57B-4F73-9E77-BE4B4853AC7E}" srcOrd="1" destOrd="0" presId="urn:microsoft.com/office/officeart/2018/5/layout/IconCircleLabelList"/>
    <dgm:cxn modelId="{F2CAB7ED-B455-4BD5-BAB1-6A292D169327}" type="presParOf" srcId="{A938B690-0A49-4015-9ECF-DB7850ED3AA0}" destId="{D431F1D8-0A31-43DC-881A-E17647E11BB9}" srcOrd="2" destOrd="0" presId="urn:microsoft.com/office/officeart/2018/5/layout/IconCircleLabelList"/>
    <dgm:cxn modelId="{257E40C5-B94D-4B68-B956-15FC570F24A0}" type="presParOf" srcId="{A938B690-0A49-4015-9ECF-DB7850ED3AA0}" destId="{6B6169FC-4F7A-4DF1-A079-9C8473BB79F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107600-44CE-49BF-A495-4C4CCABD7506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9529081-9A85-48D6-856A-61F9F605E8F1}">
      <dgm:prSet/>
      <dgm:spPr/>
      <dgm:t>
        <a:bodyPr/>
        <a:lstStyle/>
        <a:p>
          <a:r>
            <a:rPr lang="hr-HR" i="1" dirty="0"/>
            <a:t>WHO</a:t>
          </a:r>
          <a:endParaRPr lang="en-US" dirty="0"/>
        </a:p>
      </dgm:t>
    </dgm:pt>
    <dgm:pt modelId="{3FC037AB-D9A5-45C7-B96F-887B4BCC37F3}" type="parTrans" cxnId="{C3AB9B8C-34B0-4595-A829-81ED5D90EAA7}">
      <dgm:prSet/>
      <dgm:spPr/>
      <dgm:t>
        <a:bodyPr/>
        <a:lstStyle/>
        <a:p>
          <a:endParaRPr lang="en-US"/>
        </a:p>
      </dgm:t>
    </dgm:pt>
    <dgm:pt modelId="{A5BBBCFC-0336-4AC8-BA0F-408727A54559}" type="sibTrans" cxnId="{C3AB9B8C-34B0-4595-A829-81ED5D90EAA7}">
      <dgm:prSet/>
      <dgm:spPr/>
      <dgm:t>
        <a:bodyPr/>
        <a:lstStyle/>
        <a:p>
          <a:endParaRPr lang="en-US"/>
        </a:p>
      </dgm:t>
    </dgm:pt>
    <dgm:pt modelId="{F1B5CC11-3AB2-4FC0-99A4-710477150D8C}">
      <dgm:prSet/>
      <dgm:spPr/>
      <dgm:t>
        <a:bodyPr/>
        <a:lstStyle/>
        <a:p>
          <a:r>
            <a:rPr lang="hr-HR" i="1" dirty="0"/>
            <a:t>WHAT</a:t>
          </a:r>
          <a:endParaRPr lang="en-US" dirty="0"/>
        </a:p>
      </dgm:t>
    </dgm:pt>
    <dgm:pt modelId="{36C76B61-7AC2-4A0C-8998-77B31A5C6EE9}" type="parTrans" cxnId="{D91E490A-9802-4FFB-A04D-2041240E312C}">
      <dgm:prSet/>
      <dgm:spPr/>
      <dgm:t>
        <a:bodyPr/>
        <a:lstStyle/>
        <a:p>
          <a:endParaRPr lang="en-US"/>
        </a:p>
      </dgm:t>
    </dgm:pt>
    <dgm:pt modelId="{DE119AD2-C40F-4ACF-9B5C-EA62FA51D5F4}" type="sibTrans" cxnId="{D91E490A-9802-4FFB-A04D-2041240E312C}">
      <dgm:prSet/>
      <dgm:spPr/>
      <dgm:t>
        <a:bodyPr/>
        <a:lstStyle/>
        <a:p>
          <a:endParaRPr lang="en-US"/>
        </a:p>
      </dgm:t>
    </dgm:pt>
    <dgm:pt modelId="{ECD628A1-43A0-4BE1-857E-980CB90FBFC7}">
      <dgm:prSet/>
      <dgm:spPr/>
      <dgm:t>
        <a:bodyPr/>
        <a:lstStyle/>
        <a:p>
          <a:r>
            <a:rPr lang="hr-HR" i="1" dirty="0"/>
            <a:t>WHEN</a:t>
          </a:r>
          <a:endParaRPr lang="en-US" dirty="0"/>
        </a:p>
      </dgm:t>
    </dgm:pt>
    <dgm:pt modelId="{833988CE-8EDC-4A96-A4A7-D2F054FD1D5D}" type="parTrans" cxnId="{F285973F-6312-4BBE-9328-0D8DA570017A}">
      <dgm:prSet/>
      <dgm:spPr/>
      <dgm:t>
        <a:bodyPr/>
        <a:lstStyle/>
        <a:p>
          <a:endParaRPr lang="en-US"/>
        </a:p>
      </dgm:t>
    </dgm:pt>
    <dgm:pt modelId="{70707165-3D7C-4C1D-8DF9-6428DDF8E22B}" type="sibTrans" cxnId="{F285973F-6312-4BBE-9328-0D8DA570017A}">
      <dgm:prSet/>
      <dgm:spPr/>
      <dgm:t>
        <a:bodyPr/>
        <a:lstStyle/>
        <a:p>
          <a:endParaRPr lang="en-US"/>
        </a:p>
      </dgm:t>
    </dgm:pt>
    <dgm:pt modelId="{6774D14B-79A6-431D-8EA5-CCCB10D74DA4}">
      <dgm:prSet/>
      <dgm:spPr/>
      <dgm:t>
        <a:bodyPr/>
        <a:lstStyle/>
        <a:p>
          <a:r>
            <a:rPr lang="hr-HR" i="1" dirty="0"/>
            <a:t>WHERE</a:t>
          </a:r>
          <a:endParaRPr lang="en-US" dirty="0"/>
        </a:p>
      </dgm:t>
    </dgm:pt>
    <dgm:pt modelId="{9122A5EB-FAD2-4732-B49A-C29E62182B32}" type="parTrans" cxnId="{BDD2105C-C535-468F-8549-A1411F78C88D}">
      <dgm:prSet/>
      <dgm:spPr/>
      <dgm:t>
        <a:bodyPr/>
        <a:lstStyle/>
        <a:p>
          <a:endParaRPr lang="en-US"/>
        </a:p>
      </dgm:t>
    </dgm:pt>
    <dgm:pt modelId="{540031E9-3CF3-49B2-AABC-090E0397C6F1}" type="sibTrans" cxnId="{BDD2105C-C535-468F-8549-A1411F78C88D}">
      <dgm:prSet/>
      <dgm:spPr/>
      <dgm:t>
        <a:bodyPr/>
        <a:lstStyle/>
        <a:p>
          <a:endParaRPr lang="en-US"/>
        </a:p>
      </dgm:t>
    </dgm:pt>
    <dgm:pt modelId="{AFA57454-2C10-4FE7-AD3F-600048F2856E}">
      <dgm:prSet/>
      <dgm:spPr/>
      <dgm:t>
        <a:bodyPr/>
        <a:lstStyle/>
        <a:p>
          <a:r>
            <a:rPr lang="hr-HR" i="1" dirty="0"/>
            <a:t>WHY</a:t>
          </a:r>
          <a:endParaRPr lang="en-US" dirty="0"/>
        </a:p>
      </dgm:t>
    </dgm:pt>
    <dgm:pt modelId="{37FD5F53-7753-41F7-945B-1F46D236951E}" type="parTrans" cxnId="{66CE20F7-0ED7-44A8-99B8-9E1133FEFE76}">
      <dgm:prSet/>
      <dgm:spPr/>
      <dgm:t>
        <a:bodyPr/>
        <a:lstStyle/>
        <a:p>
          <a:endParaRPr lang="en-US"/>
        </a:p>
      </dgm:t>
    </dgm:pt>
    <dgm:pt modelId="{899D7D93-4B1E-4563-974C-036599237A1A}" type="sibTrans" cxnId="{66CE20F7-0ED7-44A8-99B8-9E1133FEFE76}">
      <dgm:prSet/>
      <dgm:spPr/>
      <dgm:t>
        <a:bodyPr/>
        <a:lstStyle/>
        <a:p>
          <a:endParaRPr lang="en-US"/>
        </a:p>
      </dgm:t>
    </dgm:pt>
    <dgm:pt modelId="{9D0DF00E-F6A6-4FAF-A529-10221AB4FE66}">
      <dgm:prSet/>
      <dgm:spPr/>
      <dgm:t>
        <a:bodyPr/>
        <a:lstStyle/>
        <a:p>
          <a:r>
            <a:rPr lang="hr-HR" dirty="0"/>
            <a:t>nedostaje samo </a:t>
          </a:r>
          <a:r>
            <a:rPr lang="hr-HR" i="1" dirty="0"/>
            <a:t>HOW</a:t>
          </a:r>
          <a:endParaRPr lang="en-US" dirty="0"/>
        </a:p>
      </dgm:t>
    </dgm:pt>
    <dgm:pt modelId="{D7AF096A-3CBF-4049-ABBB-F50BA2A8C20A}" type="parTrans" cxnId="{70783281-101B-4DB1-BFA8-DF7F3D71A732}">
      <dgm:prSet/>
      <dgm:spPr/>
      <dgm:t>
        <a:bodyPr/>
        <a:lstStyle/>
        <a:p>
          <a:endParaRPr lang="en-US"/>
        </a:p>
      </dgm:t>
    </dgm:pt>
    <dgm:pt modelId="{A77F99DB-B31F-4F4B-BC7A-5D9AC6890A8B}" type="sibTrans" cxnId="{70783281-101B-4DB1-BFA8-DF7F3D71A732}">
      <dgm:prSet/>
      <dgm:spPr/>
      <dgm:t>
        <a:bodyPr/>
        <a:lstStyle/>
        <a:p>
          <a:endParaRPr lang="en-US"/>
        </a:p>
      </dgm:t>
    </dgm:pt>
    <dgm:pt modelId="{6D99C3D8-D07F-4259-9E4F-13000BF74716}" type="pres">
      <dgm:prSet presAssocID="{A6107600-44CE-49BF-A495-4C4CCABD7506}" presName="Name0" presStyleCnt="0">
        <dgm:presLayoutVars>
          <dgm:dir/>
          <dgm:animLvl val="lvl"/>
          <dgm:resizeHandles val="exact"/>
        </dgm:presLayoutVars>
      </dgm:prSet>
      <dgm:spPr/>
    </dgm:pt>
    <dgm:pt modelId="{1BB27637-A470-40E5-A33C-0211A9CFE6E2}" type="pres">
      <dgm:prSet presAssocID="{99529081-9A85-48D6-856A-61F9F605E8F1}" presName="linNode" presStyleCnt="0"/>
      <dgm:spPr/>
    </dgm:pt>
    <dgm:pt modelId="{900CDBB9-4821-4E4D-BF4D-2EC69DC66F74}" type="pres">
      <dgm:prSet presAssocID="{99529081-9A85-48D6-856A-61F9F605E8F1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8ACBFC41-9B81-47BD-BDF9-757ABF1740F1}" type="pres">
      <dgm:prSet presAssocID="{A5BBBCFC-0336-4AC8-BA0F-408727A54559}" presName="sp" presStyleCnt="0"/>
      <dgm:spPr/>
    </dgm:pt>
    <dgm:pt modelId="{C4DF8FD7-B40D-4AA4-9D94-364F0DC89AB3}" type="pres">
      <dgm:prSet presAssocID="{F1B5CC11-3AB2-4FC0-99A4-710477150D8C}" presName="linNode" presStyleCnt="0"/>
      <dgm:spPr/>
    </dgm:pt>
    <dgm:pt modelId="{A0BE13B7-3BF5-4639-A7E1-B51264E9DA89}" type="pres">
      <dgm:prSet presAssocID="{F1B5CC11-3AB2-4FC0-99A4-710477150D8C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50ECA4C4-9B3E-4F4C-B796-11F20279F41C}" type="pres">
      <dgm:prSet presAssocID="{DE119AD2-C40F-4ACF-9B5C-EA62FA51D5F4}" presName="sp" presStyleCnt="0"/>
      <dgm:spPr/>
    </dgm:pt>
    <dgm:pt modelId="{30B46CA8-CDAC-4B3E-B20C-89EED1CAAED0}" type="pres">
      <dgm:prSet presAssocID="{ECD628A1-43A0-4BE1-857E-980CB90FBFC7}" presName="linNode" presStyleCnt="0"/>
      <dgm:spPr/>
    </dgm:pt>
    <dgm:pt modelId="{BA9525C6-AE1B-414E-8816-D302BB63369A}" type="pres">
      <dgm:prSet presAssocID="{ECD628A1-43A0-4BE1-857E-980CB90FBFC7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A63D6754-2C7B-4D03-8EDE-41726CC580BA}" type="pres">
      <dgm:prSet presAssocID="{70707165-3D7C-4C1D-8DF9-6428DDF8E22B}" presName="sp" presStyleCnt="0"/>
      <dgm:spPr/>
    </dgm:pt>
    <dgm:pt modelId="{68FD49A4-EB05-4475-9F41-74DF245AC0A1}" type="pres">
      <dgm:prSet presAssocID="{6774D14B-79A6-431D-8EA5-CCCB10D74DA4}" presName="linNode" presStyleCnt="0"/>
      <dgm:spPr/>
    </dgm:pt>
    <dgm:pt modelId="{DAFD342B-C680-4DB5-867F-FD58BACC4477}" type="pres">
      <dgm:prSet presAssocID="{6774D14B-79A6-431D-8EA5-CCCB10D74DA4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52254522-4571-4700-90D5-D3879276C097}" type="pres">
      <dgm:prSet presAssocID="{540031E9-3CF3-49B2-AABC-090E0397C6F1}" presName="sp" presStyleCnt="0"/>
      <dgm:spPr/>
    </dgm:pt>
    <dgm:pt modelId="{FA88F309-F20E-4516-988E-E235BD380FDB}" type="pres">
      <dgm:prSet presAssocID="{AFA57454-2C10-4FE7-AD3F-600048F2856E}" presName="linNode" presStyleCnt="0"/>
      <dgm:spPr/>
    </dgm:pt>
    <dgm:pt modelId="{EEB34E03-8E45-4D57-A96D-86FEC2B4428B}" type="pres">
      <dgm:prSet presAssocID="{AFA57454-2C10-4FE7-AD3F-600048F2856E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FEE3BB71-25C9-44BE-BE92-FD71FCA1C5E6}" type="pres">
      <dgm:prSet presAssocID="{899D7D93-4B1E-4563-974C-036599237A1A}" presName="sp" presStyleCnt="0"/>
      <dgm:spPr/>
    </dgm:pt>
    <dgm:pt modelId="{E52C11DD-78E0-491D-A87E-A4D73E715EA6}" type="pres">
      <dgm:prSet presAssocID="{9D0DF00E-F6A6-4FAF-A529-10221AB4FE66}" presName="linNode" presStyleCnt="0"/>
      <dgm:spPr/>
    </dgm:pt>
    <dgm:pt modelId="{FB962070-5688-4430-87FF-F857DAA258E1}" type="pres">
      <dgm:prSet presAssocID="{9D0DF00E-F6A6-4FAF-A529-10221AB4FE66}" presName="parentText" presStyleLbl="node1" presStyleIdx="5" presStyleCnt="6">
        <dgm:presLayoutVars>
          <dgm:chMax val="1"/>
          <dgm:bulletEnabled val="1"/>
        </dgm:presLayoutVars>
      </dgm:prSet>
      <dgm:spPr/>
    </dgm:pt>
  </dgm:ptLst>
  <dgm:cxnLst>
    <dgm:cxn modelId="{8ACA2101-EB7D-4CA0-874B-A015EF507F5F}" type="presOf" srcId="{F1B5CC11-3AB2-4FC0-99A4-710477150D8C}" destId="{A0BE13B7-3BF5-4639-A7E1-B51264E9DA89}" srcOrd="0" destOrd="0" presId="urn:microsoft.com/office/officeart/2005/8/layout/vList5"/>
    <dgm:cxn modelId="{D91E490A-9802-4FFB-A04D-2041240E312C}" srcId="{A6107600-44CE-49BF-A495-4C4CCABD7506}" destId="{F1B5CC11-3AB2-4FC0-99A4-710477150D8C}" srcOrd="1" destOrd="0" parTransId="{36C76B61-7AC2-4A0C-8998-77B31A5C6EE9}" sibTransId="{DE119AD2-C40F-4ACF-9B5C-EA62FA51D5F4}"/>
    <dgm:cxn modelId="{F56BCF38-B85A-44E0-A15B-4A694418AB95}" type="presOf" srcId="{ECD628A1-43A0-4BE1-857E-980CB90FBFC7}" destId="{BA9525C6-AE1B-414E-8816-D302BB63369A}" srcOrd="0" destOrd="0" presId="urn:microsoft.com/office/officeart/2005/8/layout/vList5"/>
    <dgm:cxn modelId="{F285973F-6312-4BBE-9328-0D8DA570017A}" srcId="{A6107600-44CE-49BF-A495-4C4CCABD7506}" destId="{ECD628A1-43A0-4BE1-857E-980CB90FBFC7}" srcOrd="2" destOrd="0" parTransId="{833988CE-8EDC-4A96-A4A7-D2F054FD1D5D}" sibTransId="{70707165-3D7C-4C1D-8DF9-6428DDF8E22B}"/>
    <dgm:cxn modelId="{BDD2105C-C535-468F-8549-A1411F78C88D}" srcId="{A6107600-44CE-49BF-A495-4C4CCABD7506}" destId="{6774D14B-79A6-431D-8EA5-CCCB10D74DA4}" srcOrd="3" destOrd="0" parTransId="{9122A5EB-FAD2-4732-B49A-C29E62182B32}" sibTransId="{540031E9-3CF3-49B2-AABC-090E0397C6F1}"/>
    <dgm:cxn modelId="{70783281-101B-4DB1-BFA8-DF7F3D71A732}" srcId="{A6107600-44CE-49BF-A495-4C4CCABD7506}" destId="{9D0DF00E-F6A6-4FAF-A529-10221AB4FE66}" srcOrd="5" destOrd="0" parTransId="{D7AF096A-3CBF-4049-ABBB-F50BA2A8C20A}" sibTransId="{A77F99DB-B31F-4F4B-BC7A-5D9AC6890A8B}"/>
    <dgm:cxn modelId="{C3AB9B8C-34B0-4595-A829-81ED5D90EAA7}" srcId="{A6107600-44CE-49BF-A495-4C4CCABD7506}" destId="{99529081-9A85-48D6-856A-61F9F605E8F1}" srcOrd="0" destOrd="0" parTransId="{3FC037AB-D9A5-45C7-B96F-887B4BCC37F3}" sibTransId="{A5BBBCFC-0336-4AC8-BA0F-408727A54559}"/>
    <dgm:cxn modelId="{33064E94-ADCC-4E97-8B52-9EE9428982CC}" type="presOf" srcId="{A6107600-44CE-49BF-A495-4C4CCABD7506}" destId="{6D99C3D8-D07F-4259-9E4F-13000BF74716}" srcOrd="0" destOrd="0" presId="urn:microsoft.com/office/officeart/2005/8/layout/vList5"/>
    <dgm:cxn modelId="{99DF0197-A64A-4950-9FBA-F78FAF8DB073}" type="presOf" srcId="{99529081-9A85-48D6-856A-61F9F605E8F1}" destId="{900CDBB9-4821-4E4D-BF4D-2EC69DC66F74}" srcOrd="0" destOrd="0" presId="urn:microsoft.com/office/officeart/2005/8/layout/vList5"/>
    <dgm:cxn modelId="{39FBA9A5-F946-485C-AB3D-999ED3ED5F8A}" type="presOf" srcId="{AFA57454-2C10-4FE7-AD3F-600048F2856E}" destId="{EEB34E03-8E45-4D57-A96D-86FEC2B4428B}" srcOrd="0" destOrd="0" presId="urn:microsoft.com/office/officeart/2005/8/layout/vList5"/>
    <dgm:cxn modelId="{4DA33BAC-EA68-4579-A180-C61F17CB3996}" type="presOf" srcId="{6774D14B-79A6-431D-8EA5-CCCB10D74DA4}" destId="{DAFD342B-C680-4DB5-867F-FD58BACC4477}" srcOrd="0" destOrd="0" presId="urn:microsoft.com/office/officeart/2005/8/layout/vList5"/>
    <dgm:cxn modelId="{DEE3C0B1-3AC2-4DAF-B6DC-8028A70287D0}" type="presOf" srcId="{9D0DF00E-F6A6-4FAF-A529-10221AB4FE66}" destId="{FB962070-5688-4430-87FF-F857DAA258E1}" srcOrd="0" destOrd="0" presId="urn:microsoft.com/office/officeart/2005/8/layout/vList5"/>
    <dgm:cxn modelId="{66CE20F7-0ED7-44A8-99B8-9E1133FEFE76}" srcId="{A6107600-44CE-49BF-A495-4C4CCABD7506}" destId="{AFA57454-2C10-4FE7-AD3F-600048F2856E}" srcOrd="4" destOrd="0" parTransId="{37FD5F53-7753-41F7-945B-1F46D236951E}" sibTransId="{899D7D93-4B1E-4563-974C-036599237A1A}"/>
    <dgm:cxn modelId="{48CD306F-101E-49CF-AAB6-C08E2DF8FCA0}" type="presParOf" srcId="{6D99C3D8-D07F-4259-9E4F-13000BF74716}" destId="{1BB27637-A470-40E5-A33C-0211A9CFE6E2}" srcOrd="0" destOrd="0" presId="urn:microsoft.com/office/officeart/2005/8/layout/vList5"/>
    <dgm:cxn modelId="{5CC060B3-2975-41BE-BB60-9EC59160A360}" type="presParOf" srcId="{1BB27637-A470-40E5-A33C-0211A9CFE6E2}" destId="{900CDBB9-4821-4E4D-BF4D-2EC69DC66F74}" srcOrd="0" destOrd="0" presId="urn:microsoft.com/office/officeart/2005/8/layout/vList5"/>
    <dgm:cxn modelId="{279AF3E5-E665-4100-A977-0EA18B9FBB3B}" type="presParOf" srcId="{6D99C3D8-D07F-4259-9E4F-13000BF74716}" destId="{8ACBFC41-9B81-47BD-BDF9-757ABF1740F1}" srcOrd="1" destOrd="0" presId="urn:microsoft.com/office/officeart/2005/8/layout/vList5"/>
    <dgm:cxn modelId="{21A67724-43FB-4940-A280-171F7BC6EA33}" type="presParOf" srcId="{6D99C3D8-D07F-4259-9E4F-13000BF74716}" destId="{C4DF8FD7-B40D-4AA4-9D94-364F0DC89AB3}" srcOrd="2" destOrd="0" presId="urn:microsoft.com/office/officeart/2005/8/layout/vList5"/>
    <dgm:cxn modelId="{95ED3E20-8DC8-46A6-972E-6AC000A96930}" type="presParOf" srcId="{C4DF8FD7-B40D-4AA4-9D94-364F0DC89AB3}" destId="{A0BE13B7-3BF5-4639-A7E1-B51264E9DA89}" srcOrd="0" destOrd="0" presId="urn:microsoft.com/office/officeart/2005/8/layout/vList5"/>
    <dgm:cxn modelId="{40932965-905E-45CA-B063-130B2EA8DADF}" type="presParOf" srcId="{6D99C3D8-D07F-4259-9E4F-13000BF74716}" destId="{50ECA4C4-9B3E-4F4C-B796-11F20279F41C}" srcOrd="3" destOrd="0" presId="urn:microsoft.com/office/officeart/2005/8/layout/vList5"/>
    <dgm:cxn modelId="{8534FF64-CA1D-47D1-BB16-10BEE82013C5}" type="presParOf" srcId="{6D99C3D8-D07F-4259-9E4F-13000BF74716}" destId="{30B46CA8-CDAC-4B3E-B20C-89EED1CAAED0}" srcOrd="4" destOrd="0" presId="urn:microsoft.com/office/officeart/2005/8/layout/vList5"/>
    <dgm:cxn modelId="{23B9B52E-6A74-4311-8DAD-4BD4B581A461}" type="presParOf" srcId="{30B46CA8-CDAC-4B3E-B20C-89EED1CAAED0}" destId="{BA9525C6-AE1B-414E-8816-D302BB63369A}" srcOrd="0" destOrd="0" presId="urn:microsoft.com/office/officeart/2005/8/layout/vList5"/>
    <dgm:cxn modelId="{42339A11-0214-4A24-A4B6-7F1D29D4759A}" type="presParOf" srcId="{6D99C3D8-D07F-4259-9E4F-13000BF74716}" destId="{A63D6754-2C7B-4D03-8EDE-41726CC580BA}" srcOrd="5" destOrd="0" presId="urn:microsoft.com/office/officeart/2005/8/layout/vList5"/>
    <dgm:cxn modelId="{92C334AF-ED50-47BF-8BC7-A9057792CFD7}" type="presParOf" srcId="{6D99C3D8-D07F-4259-9E4F-13000BF74716}" destId="{68FD49A4-EB05-4475-9F41-74DF245AC0A1}" srcOrd="6" destOrd="0" presId="urn:microsoft.com/office/officeart/2005/8/layout/vList5"/>
    <dgm:cxn modelId="{F4809BE0-4BF1-4247-A9C1-785713925D96}" type="presParOf" srcId="{68FD49A4-EB05-4475-9F41-74DF245AC0A1}" destId="{DAFD342B-C680-4DB5-867F-FD58BACC4477}" srcOrd="0" destOrd="0" presId="urn:microsoft.com/office/officeart/2005/8/layout/vList5"/>
    <dgm:cxn modelId="{ED02B90F-2E35-484C-AEFB-8FBE2456D73A}" type="presParOf" srcId="{6D99C3D8-D07F-4259-9E4F-13000BF74716}" destId="{52254522-4571-4700-90D5-D3879276C097}" srcOrd="7" destOrd="0" presId="urn:microsoft.com/office/officeart/2005/8/layout/vList5"/>
    <dgm:cxn modelId="{8C720673-C5C6-4705-8F8B-793FD74F17FD}" type="presParOf" srcId="{6D99C3D8-D07F-4259-9E4F-13000BF74716}" destId="{FA88F309-F20E-4516-988E-E235BD380FDB}" srcOrd="8" destOrd="0" presId="urn:microsoft.com/office/officeart/2005/8/layout/vList5"/>
    <dgm:cxn modelId="{27390AD4-B3EB-4FCC-B4C8-282B6C305F3F}" type="presParOf" srcId="{FA88F309-F20E-4516-988E-E235BD380FDB}" destId="{EEB34E03-8E45-4D57-A96D-86FEC2B4428B}" srcOrd="0" destOrd="0" presId="urn:microsoft.com/office/officeart/2005/8/layout/vList5"/>
    <dgm:cxn modelId="{6594E24D-7F99-4468-824C-46FE638C5A12}" type="presParOf" srcId="{6D99C3D8-D07F-4259-9E4F-13000BF74716}" destId="{FEE3BB71-25C9-44BE-BE92-FD71FCA1C5E6}" srcOrd="9" destOrd="0" presId="urn:microsoft.com/office/officeart/2005/8/layout/vList5"/>
    <dgm:cxn modelId="{68FA1A3D-8862-40FE-9E9F-48A8AE22649B}" type="presParOf" srcId="{6D99C3D8-D07F-4259-9E4F-13000BF74716}" destId="{E52C11DD-78E0-491D-A87E-A4D73E715EA6}" srcOrd="10" destOrd="0" presId="urn:microsoft.com/office/officeart/2005/8/layout/vList5"/>
    <dgm:cxn modelId="{4DBBD357-9491-49AE-9C8E-44497CF8BE79}" type="presParOf" srcId="{E52C11DD-78E0-491D-A87E-A4D73E715EA6}" destId="{FB962070-5688-4430-87FF-F857DAA258E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72EEAD-F3F0-4528-947F-4EB47CA1F7E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D6F88B3-5965-40B3-B566-A0231BAD2100}">
      <dgm:prSet custT="1"/>
      <dgm:spPr/>
      <dgm:t>
        <a:bodyPr/>
        <a:lstStyle/>
        <a:p>
          <a:r>
            <a:rPr lang="hr-HR" sz="5800" dirty="0"/>
            <a:t>PORUKA</a:t>
          </a:r>
        </a:p>
        <a:p>
          <a:r>
            <a:rPr lang="hr-HR" sz="1800" dirty="0"/>
            <a:t>- nudi temeljnu obavijest o nekom događaju</a:t>
          </a:r>
          <a:endParaRPr lang="en-US" sz="1800" dirty="0"/>
        </a:p>
      </dgm:t>
    </dgm:pt>
    <dgm:pt modelId="{2CAB122C-2870-42B0-A1D7-8A45B339D3BA}" type="parTrans" cxnId="{5C32ACE1-BE49-4B2C-BA41-4E71345BAC38}">
      <dgm:prSet/>
      <dgm:spPr/>
      <dgm:t>
        <a:bodyPr/>
        <a:lstStyle/>
        <a:p>
          <a:endParaRPr lang="en-US"/>
        </a:p>
      </dgm:t>
    </dgm:pt>
    <dgm:pt modelId="{81D31220-D73D-4040-9F98-F648AA0BBE3B}" type="sibTrans" cxnId="{5C32ACE1-BE49-4B2C-BA41-4E71345BAC38}">
      <dgm:prSet/>
      <dgm:spPr/>
      <dgm:t>
        <a:bodyPr/>
        <a:lstStyle/>
        <a:p>
          <a:endParaRPr lang="en-US"/>
        </a:p>
      </dgm:t>
    </dgm:pt>
    <dgm:pt modelId="{5AE0BE54-27E8-4BBC-9DD7-6AAE529AAB3E}">
      <dgm:prSet custT="1"/>
      <dgm:spPr/>
      <dgm:t>
        <a:bodyPr/>
        <a:lstStyle/>
        <a:p>
          <a:r>
            <a:rPr lang="hr-HR" sz="5800" dirty="0"/>
            <a:t>VIJEST</a:t>
          </a:r>
        </a:p>
        <a:p>
          <a:r>
            <a:rPr lang="hr-HR" sz="1800" dirty="0"/>
            <a:t>- nudi potpunu obavijest o nekom događaju</a:t>
          </a:r>
          <a:endParaRPr lang="en-US" sz="1800" dirty="0"/>
        </a:p>
      </dgm:t>
    </dgm:pt>
    <dgm:pt modelId="{BAA8E29B-D0B1-4F3D-8715-6B7833D01CC8}" type="parTrans" cxnId="{B37B07AD-42C2-4B22-ABB4-D77A5633BBAF}">
      <dgm:prSet/>
      <dgm:spPr/>
      <dgm:t>
        <a:bodyPr/>
        <a:lstStyle/>
        <a:p>
          <a:endParaRPr lang="en-US"/>
        </a:p>
      </dgm:t>
    </dgm:pt>
    <dgm:pt modelId="{10261EFE-467F-4C41-910F-0AC7FF6EAD90}" type="sibTrans" cxnId="{B37B07AD-42C2-4B22-ABB4-D77A5633BBAF}">
      <dgm:prSet/>
      <dgm:spPr/>
      <dgm:t>
        <a:bodyPr/>
        <a:lstStyle/>
        <a:p>
          <a:endParaRPr lang="en-US"/>
        </a:p>
      </dgm:t>
    </dgm:pt>
    <dgm:pt modelId="{9F66F0A8-BE2D-4853-B4C4-2CA8629C6E15}" type="pres">
      <dgm:prSet presAssocID="{7072EEAD-F3F0-4528-947F-4EB47CA1F7E0}" presName="linear" presStyleCnt="0">
        <dgm:presLayoutVars>
          <dgm:animLvl val="lvl"/>
          <dgm:resizeHandles val="exact"/>
        </dgm:presLayoutVars>
      </dgm:prSet>
      <dgm:spPr/>
    </dgm:pt>
    <dgm:pt modelId="{83C86B7F-5322-49A5-9957-04C21DEC22A2}" type="pres">
      <dgm:prSet presAssocID="{1D6F88B3-5965-40B3-B566-A0231BAD210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E5F893C-2ABC-4DAD-8FB4-75D4FD736FF5}" type="pres">
      <dgm:prSet presAssocID="{81D31220-D73D-4040-9F98-F648AA0BBE3B}" presName="spacer" presStyleCnt="0"/>
      <dgm:spPr/>
    </dgm:pt>
    <dgm:pt modelId="{373F0B7A-21D7-4F3B-87D4-7EF7C5223ECE}" type="pres">
      <dgm:prSet presAssocID="{5AE0BE54-27E8-4BBC-9DD7-6AAE529AAB3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5027A15-B3F7-466E-885E-8EBEB4F12B94}" type="presOf" srcId="{5AE0BE54-27E8-4BBC-9DD7-6AAE529AAB3E}" destId="{373F0B7A-21D7-4F3B-87D4-7EF7C5223ECE}" srcOrd="0" destOrd="0" presId="urn:microsoft.com/office/officeart/2005/8/layout/vList2"/>
    <dgm:cxn modelId="{6450E53A-1B62-4A6E-B555-287F1590F537}" type="presOf" srcId="{7072EEAD-F3F0-4528-947F-4EB47CA1F7E0}" destId="{9F66F0A8-BE2D-4853-B4C4-2CA8629C6E15}" srcOrd="0" destOrd="0" presId="urn:microsoft.com/office/officeart/2005/8/layout/vList2"/>
    <dgm:cxn modelId="{D2C6B873-04AA-47E6-A9BF-A1701515F453}" type="presOf" srcId="{1D6F88B3-5965-40B3-B566-A0231BAD2100}" destId="{83C86B7F-5322-49A5-9957-04C21DEC22A2}" srcOrd="0" destOrd="0" presId="urn:microsoft.com/office/officeart/2005/8/layout/vList2"/>
    <dgm:cxn modelId="{B37B07AD-42C2-4B22-ABB4-D77A5633BBAF}" srcId="{7072EEAD-F3F0-4528-947F-4EB47CA1F7E0}" destId="{5AE0BE54-27E8-4BBC-9DD7-6AAE529AAB3E}" srcOrd="1" destOrd="0" parTransId="{BAA8E29B-D0B1-4F3D-8715-6B7833D01CC8}" sibTransId="{10261EFE-467F-4C41-910F-0AC7FF6EAD90}"/>
    <dgm:cxn modelId="{5C32ACE1-BE49-4B2C-BA41-4E71345BAC38}" srcId="{7072EEAD-F3F0-4528-947F-4EB47CA1F7E0}" destId="{1D6F88B3-5965-40B3-B566-A0231BAD2100}" srcOrd="0" destOrd="0" parTransId="{2CAB122C-2870-42B0-A1D7-8A45B339D3BA}" sibTransId="{81D31220-D73D-4040-9F98-F648AA0BBE3B}"/>
    <dgm:cxn modelId="{AF0DB8C8-16B6-4336-ACFF-E5CF68B67F0C}" type="presParOf" srcId="{9F66F0A8-BE2D-4853-B4C4-2CA8629C6E15}" destId="{83C86B7F-5322-49A5-9957-04C21DEC22A2}" srcOrd="0" destOrd="0" presId="urn:microsoft.com/office/officeart/2005/8/layout/vList2"/>
    <dgm:cxn modelId="{C6A47D45-2570-4073-AD1D-73BBF86C7C8F}" type="presParOf" srcId="{9F66F0A8-BE2D-4853-B4C4-2CA8629C6E15}" destId="{5E5F893C-2ABC-4DAD-8FB4-75D4FD736FF5}" srcOrd="1" destOrd="0" presId="urn:microsoft.com/office/officeart/2005/8/layout/vList2"/>
    <dgm:cxn modelId="{98CFB252-F157-4E8A-AB16-75BA0B1C1BBD}" type="presParOf" srcId="{9F66F0A8-BE2D-4853-B4C4-2CA8629C6E15}" destId="{373F0B7A-21D7-4F3B-87D4-7EF7C5223EC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72EEAD-F3F0-4528-947F-4EB47CA1F7E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D6F88B3-5965-40B3-B566-A0231BAD2100}">
      <dgm:prSet custT="1"/>
      <dgm:spPr/>
      <dgm:t>
        <a:bodyPr/>
        <a:lstStyle/>
        <a:p>
          <a:r>
            <a:rPr lang="hr-HR" sz="5800" dirty="0"/>
            <a:t>OBAVIJEST</a:t>
          </a:r>
        </a:p>
        <a:p>
          <a:r>
            <a:rPr lang="hr-HR" sz="1800" dirty="0"/>
            <a:t>- najavljuje događaj koji će se dogoditi</a:t>
          </a:r>
          <a:endParaRPr lang="en-US" sz="1800" dirty="0"/>
        </a:p>
      </dgm:t>
    </dgm:pt>
    <dgm:pt modelId="{2CAB122C-2870-42B0-A1D7-8A45B339D3BA}" type="parTrans" cxnId="{5C32ACE1-BE49-4B2C-BA41-4E71345BAC38}">
      <dgm:prSet/>
      <dgm:spPr/>
      <dgm:t>
        <a:bodyPr/>
        <a:lstStyle/>
        <a:p>
          <a:endParaRPr lang="en-US"/>
        </a:p>
      </dgm:t>
    </dgm:pt>
    <dgm:pt modelId="{81D31220-D73D-4040-9F98-F648AA0BBE3B}" type="sibTrans" cxnId="{5C32ACE1-BE49-4B2C-BA41-4E71345BAC38}">
      <dgm:prSet/>
      <dgm:spPr/>
      <dgm:t>
        <a:bodyPr/>
        <a:lstStyle/>
        <a:p>
          <a:endParaRPr lang="en-US"/>
        </a:p>
      </dgm:t>
    </dgm:pt>
    <dgm:pt modelId="{5AE0BE54-27E8-4BBC-9DD7-6AAE529AAB3E}">
      <dgm:prSet custT="1"/>
      <dgm:spPr/>
      <dgm:t>
        <a:bodyPr/>
        <a:lstStyle/>
        <a:p>
          <a:r>
            <a:rPr lang="hr-HR" sz="5800" dirty="0"/>
            <a:t>VIJEST</a:t>
          </a:r>
        </a:p>
        <a:p>
          <a:r>
            <a:rPr lang="hr-HR" sz="1800" dirty="0"/>
            <a:t>- javnost informira o događaju koji se dogodio</a:t>
          </a:r>
          <a:endParaRPr lang="en-US" sz="1800" dirty="0"/>
        </a:p>
      </dgm:t>
    </dgm:pt>
    <dgm:pt modelId="{BAA8E29B-D0B1-4F3D-8715-6B7833D01CC8}" type="parTrans" cxnId="{B37B07AD-42C2-4B22-ABB4-D77A5633BBAF}">
      <dgm:prSet/>
      <dgm:spPr/>
      <dgm:t>
        <a:bodyPr/>
        <a:lstStyle/>
        <a:p>
          <a:endParaRPr lang="en-US"/>
        </a:p>
      </dgm:t>
    </dgm:pt>
    <dgm:pt modelId="{10261EFE-467F-4C41-910F-0AC7FF6EAD90}" type="sibTrans" cxnId="{B37B07AD-42C2-4B22-ABB4-D77A5633BBAF}">
      <dgm:prSet/>
      <dgm:spPr/>
      <dgm:t>
        <a:bodyPr/>
        <a:lstStyle/>
        <a:p>
          <a:endParaRPr lang="en-US"/>
        </a:p>
      </dgm:t>
    </dgm:pt>
    <dgm:pt modelId="{9F66F0A8-BE2D-4853-B4C4-2CA8629C6E15}" type="pres">
      <dgm:prSet presAssocID="{7072EEAD-F3F0-4528-947F-4EB47CA1F7E0}" presName="linear" presStyleCnt="0">
        <dgm:presLayoutVars>
          <dgm:animLvl val="lvl"/>
          <dgm:resizeHandles val="exact"/>
        </dgm:presLayoutVars>
      </dgm:prSet>
      <dgm:spPr/>
    </dgm:pt>
    <dgm:pt modelId="{83C86B7F-5322-49A5-9957-04C21DEC22A2}" type="pres">
      <dgm:prSet presAssocID="{1D6F88B3-5965-40B3-B566-A0231BAD210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E5F893C-2ABC-4DAD-8FB4-75D4FD736FF5}" type="pres">
      <dgm:prSet presAssocID="{81D31220-D73D-4040-9F98-F648AA0BBE3B}" presName="spacer" presStyleCnt="0"/>
      <dgm:spPr/>
    </dgm:pt>
    <dgm:pt modelId="{373F0B7A-21D7-4F3B-87D4-7EF7C5223ECE}" type="pres">
      <dgm:prSet presAssocID="{5AE0BE54-27E8-4BBC-9DD7-6AAE529AAB3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5027A15-B3F7-466E-885E-8EBEB4F12B94}" type="presOf" srcId="{5AE0BE54-27E8-4BBC-9DD7-6AAE529AAB3E}" destId="{373F0B7A-21D7-4F3B-87D4-7EF7C5223ECE}" srcOrd="0" destOrd="0" presId="urn:microsoft.com/office/officeart/2005/8/layout/vList2"/>
    <dgm:cxn modelId="{6450E53A-1B62-4A6E-B555-287F1590F537}" type="presOf" srcId="{7072EEAD-F3F0-4528-947F-4EB47CA1F7E0}" destId="{9F66F0A8-BE2D-4853-B4C4-2CA8629C6E15}" srcOrd="0" destOrd="0" presId="urn:microsoft.com/office/officeart/2005/8/layout/vList2"/>
    <dgm:cxn modelId="{D2C6B873-04AA-47E6-A9BF-A1701515F453}" type="presOf" srcId="{1D6F88B3-5965-40B3-B566-A0231BAD2100}" destId="{83C86B7F-5322-49A5-9957-04C21DEC22A2}" srcOrd="0" destOrd="0" presId="urn:microsoft.com/office/officeart/2005/8/layout/vList2"/>
    <dgm:cxn modelId="{B37B07AD-42C2-4B22-ABB4-D77A5633BBAF}" srcId="{7072EEAD-F3F0-4528-947F-4EB47CA1F7E0}" destId="{5AE0BE54-27E8-4BBC-9DD7-6AAE529AAB3E}" srcOrd="1" destOrd="0" parTransId="{BAA8E29B-D0B1-4F3D-8715-6B7833D01CC8}" sibTransId="{10261EFE-467F-4C41-910F-0AC7FF6EAD90}"/>
    <dgm:cxn modelId="{5C32ACE1-BE49-4B2C-BA41-4E71345BAC38}" srcId="{7072EEAD-F3F0-4528-947F-4EB47CA1F7E0}" destId="{1D6F88B3-5965-40B3-B566-A0231BAD2100}" srcOrd="0" destOrd="0" parTransId="{2CAB122C-2870-42B0-A1D7-8A45B339D3BA}" sibTransId="{81D31220-D73D-4040-9F98-F648AA0BBE3B}"/>
    <dgm:cxn modelId="{AF0DB8C8-16B6-4336-ACFF-E5CF68B67F0C}" type="presParOf" srcId="{9F66F0A8-BE2D-4853-B4C4-2CA8629C6E15}" destId="{83C86B7F-5322-49A5-9957-04C21DEC22A2}" srcOrd="0" destOrd="0" presId="urn:microsoft.com/office/officeart/2005/8/layout/vList2"/>
    <dgm:cxn modelId="{C6A47D45-2570-4073-AD1D-73BBF86C7C8F}" type="presParOf" srcId="{9F66F0A8-BE2D-4853-B4C4-2CA8629C6E15}" destId="{5E5F893C-2ABC-4DAD-8FB4-75D4FD736FF5}" srcOrd="1" destOrd="0" presId="urn:microsoft.com/office/officeart/2005/8/layout/vList2"/>
    <dgm:cxn modelId="{98CFB252-F157-4E8A-AB16-75BA0B1C1BBD}" type="presParOf" srcId="{9F66F0A8-BE2D-4853-B4C4-2CA8629C6E15}" destId="{373F0B7A-21D7-4F3B-87D4-7EF7C5223EC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0C3BB2-E986-49EA-B61B-DD0D8C82E25B}">
      <dsp:nvSpPr>
        <dsp:cNvPr id="0" name=""/>
        <dsp:cNvSpPr/>
      </dsp:nvSpPr>
      <dsp:spPr>
        <a:xfrm>
          <a:off x="0" y="61832"/>
          <a:ext cx="5141912" cy="6201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1. istinitost</a:t>
          </a:r>
          <a:endParaRPr lang="en-US" sz="1600" kern="1200"/>
        </a:p>
      </dsp:txBody>
      <dsp:txXfrm>
        <a:off x="30271" y="92103"/>
        <a:ext cx="5081370" cy="559558"/>
      </dsp:txXfrm>
    </dsp:sp>
    <dsp:sp modelId="{E685C034-0577-406D-8DFF-D5BD6042501D}">
      <dsp:nvSpPr>
        <dsp:cNvPr id="0" name=""/>
        <dsp:cNvSpPr/>
      </dsp:nvSpPr>
      <dsp:spPr>
        <a:xfrm>
          <a:off x="0" y="728012"/>
          <a:ext cx="5141912" cy="620100"/>
        </a:xfrm>
        <a:prstGeom prst="roundRect">
          <a:avLst/>
        </a:prstGeom>
        <a:solidFill>
          <a:schemeClr val="accent2">
            <a:hueOff val="272541"/>
            <a:satOff val="-6218"/>
            <a:lumOff val="22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2. novost</a:t>
          </a:r>
          <a:endParaRPr lang="en-US" sz="1600" kern="1200"/>
        </a:p>
      </dsp:txBody>
      <dsp:txXfrm>
        <a:off x="30271" y="758283"/>
        <a:ext cx="5081370" cy="559558"/>
      </dsp:txXfrm>
    </dsp:sp>
    <dsp:sp modelId="{1C663495-93AA-4EE9-AEB0-9640F566F8A0}">
      <dsp:nvSpPr>
        <dsp:cNvPr id="0" name=""/>
        <dsp:cNvSpPr/>
      </dsp:nvSpPr>
      <dsp:spPr>
        <a:xfrm>
          <a:off x="0" y="1394192"/>
          <a:ext cx="5141912" cy="620100"/>
        </a:xfrm>
        <a:prstGeom prst="roundRect">
          <a:avLst/>
        </a:prstGeom>
        <a:solidFill>
          <a:schemeClr val="accent2">
            <a:hueOff val="545083"/>
            <a:satOff val="-12437"/>
            <a:lumOff val="45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3. aktualnost (to znači objaviti vijest što brže nakon događaja)</a:t>
          </a:r>
          <a:endParaRPr lang="en-US" sz="1600" kern="1200"/>
        </a:p>
      </dsp:txBody>
      <dsp:txXfrm>
        <a:off x="30271" y="1424463"/>
        <a:ext cx="5081370" cy="559558"/>
      </dsp:txXfrm>
    </dsp:sp>
    <dsp:sp modelId="{0B9F02B4-4F1A-45AF-BF29-5071A8E3F2D9}">
      <dsp:nvSpPr>
        <dsp:cNvPr id="0" name=""/>
        <dsp:cNvSpPr/>
      </dsp:nvSpPr>
      <dsp:spPr>
        <a:xfrm>
          <a:off x="0" y="2060372"/>
          <a:ext cx="5141912" cy="620100"/>
        </a:xfrm>
        <a:prstGeom prst="roundRect">
          <a:avLst/>
        </a:prstGeom>
        <a:solidFill>
          <a:schemeClr val="accent2">
            <a:hueOff val="817624"/>
            <a:satOff val="-18655"/>
            <a:lumOff val="68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4. zanimljivost</a:t>
          </a:r>
          <a:endParaRPr lang="en-US" sz="1600" kern="1200"/>
        </a:p>
      </dsp:txBody>
      <dsp:txXfrm>
        <a:off x="30271" y="2090643"/>
        <a:ext cx="5081370" cy="559558"/>
      </dsp:txXfrm>
    </dsp:sp>
    <dsp:sp modelId="{9AB43181-DAAD-416B-9D0B-6E4DC8BAB6BA}">
      <dsp:nvSpPr>
        <dsp:cNvPr id="0" name=""/>
        <dsp:cNvSpPr/>
      </dsp:nvSpPr>
      <dsp:spPr>
        <a:xfrm>
          <a:off x="0" y="2726552"/>
          <a:ext cx="5141912" cy="620100"/>
        </a:xfrm>
        <a:prstGeom prst="roundRect">
          <a:avLst/>
        </a:prstGeom>
        <a:solidFill>
          <a:schemeClr val="accent2">
            <a:hueOff val="1090165"/>
            <a:satOff val="-24873"/>
            <a:lumOff val="91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5. važnost</a:t>
          </a:r>
          <a:endParaRPr lang="en-US" sz="1600" kern="1200"/>
        </a:p>
      </dsp:txBody>
      <dsp:txXfrm>
        <a:off x="30271" y="2756823"/>
        <a:ext cx="5081370" cy="559558"/>
      </dsp:txXfrm>
    </dsp:sp>
    <dsp:sp modelId="{FFAD11A4-6F4E-4B50-9E90-A8B7D9FDFBB9}">
      <dsp:nvSpPr>
        <dsp:cNvPr id="0" name=""/>
        <dsp:cNvSpPr/>
      </dsp:nvSpPr>
      <dsp:spPr>
        <a:xfrm>
          <a:off x="0" y="3392732"/>
          <a:ext cx="5141912" cy="620100"/>
        </a:xfrm>
        <a:prstGeom prst="roundRect">
          <a:avLst/>
        </a:prstGeom>
        <a:solidFill>
          <a:schemeClr val="accent2">
            <a:hueOff val="1362707"/>
            <a:satOff val="-31091"/>
            <a:lumOff val="114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6. kratkoća</a:t>
          </a:r>
          <a:endParaRPr lang="en-US" sz="1600" kern="1200"/>
        </a:p>
      </dsp:txBody>
      <dsp:txXfrm>
        <a:off x="30271" y="3423003"/>
        <a:ext cx="5081370" cy="559558"/>
      </dsp:txXfrm>
    </dsp:sp>
    <dsp:sp modelId="{C1FF37CE-37C2-4DC7-B257-A1E40CD5A7C6}">
      <dsp:nvSpPr>
        <dsp:cNvPr id="0" name=""/>
        <dsp:cNvSpPr/>
      </dsp:nvSpPr>
      <dsp:spPr>
        <a:xfrm>
          <a:off x="0" y="4058912"/>
          <a:ext cx="5141912" cy="620100"/>
        </a:xfrm>
        <a:prstGeom prst="roundRect">
          <a:avLst/>
        </a:prstGeom>
        <a:solidFill>
          <a:schemeClr val="accent2">
            <a:hueOff val="1635248"/>
            <a:satOff val="-37310"/>
            <a:lumOff val="137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7. jasnoća</a:t>
          </a:r>
          <a:endParaRPr lang="en-US" sz="1600" kern="1200"/>
        </a:p>
      </dsp:txBody>
      <dsp:txXfrm>
        <a:off x="30271" y="4089183"/>
        <a:ext cx="5081370" cy="559558"/>
      </dsp:txXfrm>
    </dsp:sp>
    <dsp:sp modelId="{FB5ED011-380D-4F56-9470-D867A142A6C1}">
      <dsp:nvSpPr>
        <dsp:cNvPr id="0" name=""/>
        <dsp:cNvSpPr/>
      </dsp:nvSpPr>
      <dsp:spPr>
        <a:xfrm>
          <a:off x="0" y="4725092"/>
          <a:ext cx="5141912" cy="620100"/>
        </a:xfrm>
        <a:prstGeom prst="round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8. preciznost</a:t>
          </a:r>
          <a:endParaRPr lang="en-US" sz="1600" kern="1200"/>
        </a:p>
      </dsp:txBody>
      <dsp:txXfrm>
        <a:off x="30271" y="4755363"/>
        <a:ext cx="5081370" cy="5595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27D87-4601-4AA9-97F2-50CB5BBEAD0E}">
      <dsp:nvSpPr>
        <dsp:cNvPr id="0" name=""/>
        <dsp:cNvSpPr/>
      </dsp:nvSpPr>
      <dsp:spPr>
        <a:xfrm>
          <a:off x="287043" y="931422"/>
          <a:ext cx="892125" cy="8921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834E47-F95D-4C13-94D0-B3FA80F32EEB}">
      <dsp:nvSpPr>
        <dsp:cNvPr id="0" name=""/>
        <dsp:cNvSpPr/>
      </dsp:nvSpPr>
      <dsp:spPr>
        <a:xfrm>
          <a:off x="477168" y="1121547"/>
          <a:ext cx="511875" cy="5118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C969E2-D986-4E8A-914F-7CBAFA069DF5}">
      <dsp:nvSpPr>
        <dsp:cNvPr id="0" name=""/>
        <dsp:cNvSpPr/>
      </dsp:nvSpPr>
      <dsp:spPr>
        <a:xfrm>
          <a:off x="1856" y="2101422"/>
          <a:ext cx="1462500" cy="5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2400" kern="1200"/>
            <a:t>1. TKO?</a:t>
          </a:r>
          <a:endParaRPr lang="en-US" sz="2400" kern="1200"/>
        </a:p>
      </dsp:txBody>
      <dsp:txXfrm>
        <a:off x="1856" y="2101422"/>
        <a:ext cx="1462500" cy="585000"/>
      </dsp:txXfrm>
    </dsp:sp>
    <dsp:sp modelId="{F1329886-EFAD-4850-AF44-AF95ABBABDE0}">
      <dsp:nvSpPr>
        <dsp:cNvPr id="0" name=""/>
        <dsp:cNvSpPr/>
      </dsp:nvSpPr>
      <dsp:spPr>
        <a:xfrm>
          <a:off x="2005481" y="931422"/>
          <a:ext cx="892125" cy="8921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2F89DF-CEB1-44B5-B677-8951239431EA}">
      <dsp:nvSpPr>
        <dsp:cNvPr id="0" name=""/>
        <dsp:cNvSpPr/>
      </dsp:nvSpPr>
      <dsp:spPr>
        <a:xfrm>
          <a:off x="2195606" y="1121547"/>
          <a:ext cx="511875" cy="5118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7B1CC7-16AE-46C0-BA61-1527C58FCEB9}">
      <dsp:nvSpPr>
        <dsp:cNvPr id="0" name=""/>
        <dsp:cNvSpPr/>
      </dsp:nvSpPr>
      <dsp:spPr>
        <a:xfrm>
          <a:off x="1720293" y="2101422"/>
          <a:ext cx="1462500" cy="5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2400" kern="1200"/>
            <a:t>2. ŠTO?</a:t>
          </a:r>
          <a:endParaRPr lang="en-US" sz="2400" kern="1200"/>
        </a:p>
      </dsp:txBody>
      <dsp:txXfrm>
        <a:off x="1720293" y="2101422"/>
        <a:ext cx="1462500" cy="585000"/>
      </dsp:txXfrm>
    </dsp:sp>
    <dsp:sp modelId="{2A826E62-595B-4081-83CF-E10BBB2A22C0}">
      <dsp:nvSpPr>
        <dsp:cNvPr id="0" name=""/>
        <dsp:cNvSpPr/>
      </dsp:nvSpPr>
      <dsp:spPr>
        <a:xfrm>
          <a:off x="3723918" y="931422"/>
          <a:ext cx="892125" cy="8921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D401BF-AAA9-4F7D-AD4D-8E1FC28BB19A}">
      <dsp:nvSpPr>
        <dsp:cNvPr id="0" name=""/>
        <dsp:cNvSpPr/>
      </dsp:nvSpPr>
      <dsp:spPr>
        <a:xfrm>
          <a:off x="3914043" y="1121547"/>
          <a:ext cx="511875" cy="5118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47515E-FF5F-42C7-B64C-1DB1D6C37072}">
      <dsp:nvSpPr>
        <dsp:cNvPr id="0" name=""/>
        <dsp:cNvSpPr/>
      </dsp:nvSpPr>
      <dsp:spPr>
        <a:xfrm>
          <a:off x="3438731" y="2101422"/>
          <a:ext cx="1462500" cy="5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2400" kern="1200"/>
            <a:t>3. KADA?</a:t>
          </a:r>
          <a:endParaRPr lang="en-US" sz="2400" kern="1200"/>
        </a:p>
      </dsp:txBody>
      <dsp:txXfrm>
        <a:off x="3438731" y="2101422"/>
        <a:ext cx="1462500" cy="585000"/>
      </dsp:txXfrm>
    </dsp:sp>
    <dsp:sp modelId="{78F20A3D-C7FE-4D39-A91B-10D8F9B368BD}">
      <dsp:nvSpPr>
        <dsp:cNvPr id="0" name=""/>
        <dsp:cNvSpPr/>
      </dsp:nvSpPr>
      <dsp:spPr>
        <a:xfrm>
          <a:off x="5442356" y="931422"/>
          <a:ext cx="892125" cy="89212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6551A0-4205-4B2A-8793-91477CFF4BD4}">
      <dsp:nvSpPr>
        <dsp:cNvPr id="0" name=""/>
        <dsp:cNvSpPr/>
      </dsp:nvSpPr>
      <dsp:spPr>
        <a:xfrm>
          <a:off x="5632481" y="1121547"/>
          <a:ext cx="511875" cy="51187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5BE846-24AD-4B4F-8FD2-0E76893B78F7}">
      <dsp:nvSpPr>
        <dsp:cNvPr id="0" name=""/>
        <dsp:cNvSpPr/>
      </dsp:nvSpPr>
      <dsp:spPr>
        <a:xfrm>
          <a:off x="5157168" y="2101422"/>
          <a:ext cx="1462500" cy="5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2400" kern="1200"/>
            <a:t>4. GDJE?</a:t>
          </a:r>
          <a:endParaRPr lang="en-US" sz="2400" kern="1200"/>
        </a:p>
      </dsp:txBody>
      <dsp:txXfrm>
        <a:off x="5157168" y="2101422"/>
        <a:ext cx="1462500" cy="585000"/>
      </dsp:txXfrm>
    </dsp:sp>
    <dsp:sp modelId="{EEEEE75D-291B-4707-AC78-51CC268F7DB4}">
      <dsp:nvSpPr>
        <dsp:cNvPr id="0" name=""/>
        <dsp:cNvSpPr/>
      </dsp:nvSpPr>
      <dsp:spPr>
        <a:xfrm>
          <a:off x="7160793" y="931422"/>
          <a:ext cx="892125" cy="89212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C3C199-17EC-4657-A6DA-BA396B86E22B}">
      <dsp:nvSpPr>
        <dsp:cNvPr id="0" name=""/>
        <dsp:cNvSpPr/>
      </dsp:nvSpPr>
      <dsp:spPr>
        <a:xfrm>
          <a:off x="7350918" y="1121547"/>
          <a:ext cx="511875" cy="51187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A8CDA-47C6-4BB3-AC49-D6CABB1EADEA}">
      <dsp:nvSpPr>
        <dsp:cNvPr id="0" name=""/>
        <dsp:cNvSpPr/>
      </dsp:nvSpPr>
      <dsp:spPr>
        <a:xfrm>
          <a:off x="6875606" y="2101422"/>
          <a:ext cx="1462500" cy="5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2400" kern="1200"/>
            <a:t>5. ZAŠTO?</a:t>
          </a:r>
          <a:endParaRPr lang="en-US" sz="2400" kern="1200"/>
        </a:p>
      </dsp:txBody>
      <dsp:txXfrm>
        <a:off x="6875606" y="2101422"/>
        <a:ext cx="1462500" cy="585000"/>
      </dsp:txXfrm>
    </dsp:sp>
    <dsp:sp modelId="{6DA6FC85-4BEC-47A1-8F8F-7E4032FF2B4D}">
      <dsp:nvSpPr>
        <dsp:cNvPr id="0" name=""/>
        <dsp:cNvSpPr/>
      </dsp:nvSpPr>
      <dsp:spPr>
        <a:xfrm>
          <a:off x="8879231" y="931422"/>
          <a:ext cx="892125" cy="8921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16744D-D57B-4F73-9E77-BE4B4853AC7E}">
      <dsp:nvSpPr>
        <dsp:cNvPr id="0" name=""/>
        <dsp:cNvSpPr/>
      </dsp:nvSpPr>
      <dsp:spPr>
        <a:xfrm>
          <a:off x="9069356" y="1121547"/>
          <a:ext cx="511875" cy="51187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169FC-4F7A-4DF1-A079-9C8473BB79F3}">
      <dsp:nvSpPr>
        <dsp:cNvPr id="0" name=""/>
        <dsp:cNvSpPr/>
      </dsp:nvSpPr>
      <dsp:spPr>
        <a:xfrm>
          <a:off x="8594043" y="2101422"/>
          <a:ext cx="1462500" cy="5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2400" kern="1200"/>
            <a:t>6. KAKO?</a:t>
          </a:r>
          <a:endParaRPr lang="en-US" sz="2400" kern="1200"/>
        </a:p>
      </dsp:txBody>
      <dsp:txXfrm>
        <a:off x="8594043" y="2101422"/>
        <a:ext cx="1462500" cy="585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0CDBB9-4821-4E4D-BF4D-2EC69DC66F74}">
      <dsp:nvSpPr>
        <dsp:cNvPr id="0" name=""/>
        <dsp:cNvSpPr/>
      </dsp:nvSpPr>
      <dsp:spPr>
        <a:xfrm>
          <a:off x="1992761" y="993"/>
          <a:ext cx="2241856" cy="57853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i="1" kern="1200" dirty="0"/>
            <a:t>WHO</a:t>
          </a:r>
          <a:endParaRPr lang="en-US" sz="1700" kern="1200" dirty="0"/>
        </a:p>
      </dsp:txBody>
      <dsp:txXfrm>
        <a:off x="2021003" y="29235"/>
        <a:ext cx="2185372" cy="522053"/>
      </dsp:txXfrm>
    </dsp:sp>
    <dsp:sp modelId="{A0BE13B7-3BF5-4639-A7E1-B51264E9DA89}">
      <dsp:nvSpPr>
        <dsp:cNvPr id="0" name=""/>
        <dsp:cNvSpPr/>
      </dsp:nvSpPr>
      <dsp:spPr>
        <a:xfrm>
          <a:off x="1992761" y="608457"/>
          <a:ext cx="2241856" cy="57853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i="1" kern="1200" dirty="0"/>
            <a:t>WHAT</a:t>
          </a:r>
          <a:endParaRPr lang="en-US" sz="1700" kern="1200" dirty="0"/>
        </a:p>
      </dsp:txBody>
      <dsp:txXfrm>
        <a:off x="2021003" y="636699"/>
        <a:ext cx="2185372" cy="522053"/>
      </dsp:txXfrm>
    </dsp:sp>
    <dsp:sp modelId="{BA9525C6-AE1B-414E-8816-D302BB63369A}">
      <dsp:nvSpPr>
        <dsp:cNvPr id="0" name=""/>
        <dsp:cNvSpPr/>
      </dsp:nvSpPr>
      <dsp:spPr>
        <a:xfrm>
          <a:off x="1992761" y="1215921"/>
          <a:ext cx="2241856" cy="57853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i="1" kern="1200" dirty="0"/>
            <a:t>WHEN</a:t>
          </a:r>
          <a:endParaRPr lang="en-US" sz="1700" kern="1200" dirty="0"/>
        </a:p>
      </dsp:txBody>
      <dsp:txXfrm>
        <a:off x="2021003" y="1244163"/>
        <a:ext cx="2185372" cy="522053"/>
      </dsp:txXfrm>
    </dsp:sp>
    <dsp:sp modelId="{DAFD342B-C680-4DB5-867F-FD58BACC4477}">
      <dsp:nvSpPr>
        <dsp:cNvPr id="0" name=""/>
        <dsp:cNvSpPr/>
      </dsp:nvSpPr>
      <dsp:spPr>
        <a:xfrm>
          <a:off x="1992761" y="1823385"/>
          <a:ext cx="2241856" cy="57853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i="1" kern="1200" dirty="0"/>
            <a:t>WHERE</a:t>
          </a:r>
          <a:endParaRPr lang="en-US" sz="1700" kern="1200" dirty="0"/>
        </a:p>
      </dsp:txBody>
      <dsp:txXfrm>
        <a:off x="2021003" y="1851627"/>
        <a:ext cx="2185372" cy="522053"/>
      </dsp:txXfrm>
    </dsp:sp>
    <dsp:sp modelId="{EEB34E03-8E45-4D57-A96D-86FEC2B4428B}">
      <dsp:nvSpPr>
        <dsp:cNvPr id="0" name=""/>
        <dsp:cNvSpPr/>
      </dsp:nvSpPr>
      <dsp:spPr>
        <a:xfrm>
          <a:off x="1992761" y="2430850"/>
          <a:ext cx="2241856" cy="57853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i="1" kern="1200" dirty="0"/>
            <a:t>WHY</a:t>
          </a:r>
          <a:endParaRPr lang="en-US" sz="1700" kern="1200" dirty="0"/>
        </a:p>
      </dsp:txBody>
      <dsp:txXfrm>
        <a:off x="2021003" y="2459092"/>
        <a:ext cx="2185372" cy="522053"/>
      </dsp:txXfrm>
    </dsp:sp>
    <dsp:sp modelId="{FB962070-5688-4430-87FF-F857DAA258E1}">
      <dsp:nvSpPr>
        <dsp:cNvPr id="0" name=""/>
        <dsp:cNvSpPr/>
      </dsp:nvSpPr>
      <dsp:spPr>
        <a:xfrm>
          <a:off x="1992761" y="3038314"/>
          <a:ext cx="2241856" cy="57853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 dirty="0"/>
            <a:t>nedostaje samo </a:t>
          </a:r>
          <a:r>
            <a:rPr lang="hr-HR" sz="1700" i="1" kern="1200" dirty="0"/>
            <a:t>HOW</a:t>
          </a:r>
          <a:endParaRPr lang="en-US" sz="1700" kern="1200" dirty="0"/>
        </a:p>
      </dsp:txBody>
      <dsp:txXfrm>
        <a:off x="2021003" y="3066556"/>
        <a:ext cx="2185372" cy="5220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86B7F-5322-49A5-9957-04C21DEC22A2}">
      <dsp:nvSpPr>
        <dsp:cNvPr id="0" name=""/>
        <dsp:cNvSpPr/>
      </dsp:nvSpPr>
      <dsp:spPr>
        <a:xfrm>
          <a:off x="0" y="366437"/>
          <a:ext cx="5141912" cy="22434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5800" kern="1200" dirty="0"/>
            <a:t>PORUKA</a:t>
          </a:r>
        </a:p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- nudi temeljnu obavijest o nekom događaju</a:t>
          </a:r>
          <a:endParaRPr lang="en-US" sz="1800" kern="1200" dirty="0"/>
        </a:p>
      </dsp:txBody>
      <dsp:txXfrm>
        <a:off x="109517" y="475954"/>
        <a:ext cx="4922878" cy="2024441"/>
      </dsp:txXfrm>
    </dsp:sp>
    <dsp:sp modelId="{373F0B7A-21D7-4F3B-87D4-7EF7C5223ECE}">
      <dsp:nvSpPr>
        <dsp:cNvPr id="0" name=""/>
        <dsp:cNvSpPr/>
      </dsp:nvSpPr>
      <dsp:spPr>
        <a:xfrm>
          <a:off x="0" y="2797112"/>
          <a:ext cx="5141912" cy="224347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5800" kern="1200" dirty="0"/>
            <a:t>VIJEST</a:t>
          </a:r>
        </a:p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- nudi potpunu obavijest o nekom događaju</a:t>
          </a:r>
          <a:endParaRPr lang="en-US" sz="1800" kern="1200" dirty="0"/>
        </a:p>
      </dsp:txBody>
      <dsp:txXfrm>
        <a:off x="109517" y="2906629"/>
        <a:ext cx="4922878" cy="20244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86B7F-5322-49A5-9957-04C21DEC22A2}">
      <dsp:nvSpPr>
        <dsp:cNvPr id="0" name=""/>
        <dsp:cNvSpPr/>
      </dsp:nvSpPr>
      <dsp:spPr>
        <a:xfrm>
          <a:off x="0" y="381588"/>
          <a:ext cx="5141912" cy="22283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5800" kern="1200" dirty="0"/>
            <a:t>OBAVIJEST</a:t>
          </a:r>
        </a:p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- najavljuje događaj koji će se dogoditi</a:t>
          </a:r>
          <a:endParaRPr lang="en-US" sz="1800" kern="1200" dirty="0"/>
        </a:p>
      </dsp:txBody>
      <dsp:txXfrm>
        <a:off x="108778" y="490366"/>
        <a:ext cx="4924356" cy="2010768"/>
      </dsp:txXfrm>
    </dsp:sp>
    <dsp:sp modelId="{373F0B7A-21D7-4F3B-87D4-7EF7C5223ECE}">
      <dsp:nvSpPr>
        <dsp:cNvPr id="0" name=""/>
        <dsp:cNvSpPr/>
      </dsp:nvSpPr>
      <dsp:spPr>
        <a:xfrm>
          <a:off x="0" y="2797112"/>
          <a:ext cx="5141912" cy="222832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5800" kern="1200" dirty="0"/>
            <a:t>VIJEST</a:t>
          </a:r>
        </a:p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- javnost informira o događaju koji se dogodio</a:t>
          </a:r>
          <a:endParaRPr lang="en-US" sz="1800" kern="1200" dirty="0"/>
        </a:p>
      </dsp:txBody>
      <dsp:txXfrm>
        <a:off x="108778" y="2905890"/>
        <a:ext cx="4924356" cy="2010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65BB-7A2C-47AF-A401-6B9ACA667093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9851CC8-522E-4AA3-B775-1AD98D7BCB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450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65BB-7A2C-47AF-A401-6B9ACA667093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1CC8-522E-4AA3-B775-1AD98D7BCB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363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65BB-7A2C-47AF-A401-6B9ACA667093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1CC8-522E-4AA3-B775-1AD98D7BCB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830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65BB-7A2C-47AF-A401-6B9ACA667093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1CC8-522E-4AA3-B775-1AD98D7BCB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349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08C65BB-7A2C-47AF-A401-6B9ACA667093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9851CC8-522E-4AA3-B775-1AD98D7BCB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326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65BB-7A2C-47AF-A401-6B9ACA667093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1CC8-522E-4AA3-B775-1AD98D7BCB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644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65BB-7A2C-47AF-A401-6B9ACA667093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1CC8-522E-4AA3-B775-1AD98D7BCB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106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65BB-7A2C-47AF-A401-6B9ACA667093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1CC8-522E-4AA3-B775-1AD98D7BCB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419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65BB-7A2C-47AF-A401-6B9ACA667093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1CC8-522E-4AA3-B775-1AD98D7BCB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192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65BB-7A2C-47AF-A401-6B9ACA667093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1CC8-522E-4AA3-B775-1AD98D7BCB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046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65BB-7A2C-47AF-A401-6B9ACA667093}" type="datetimeFigureOut">
              <a:rPr lang="hr-HR" smtClean="0"/>
              <a:t>29.3.2021.</a:t>
            </a:fld>
            <a:endParaRPr lang="hr-H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1CC8-522E-4AA3-B775-1AD98D7BCB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622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08C65BB-7A2C-47AF-A401-6B9ACA667093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9851CC8-522E-4AA3-B775-1AD98D7BCB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248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microsoft.com/office/2007/relationships/hdphoto" Target="../media/hdphoto3.wdp"/><Relationship Id="rId7" Type="http://schemas.openxmlformats.org/officeDocument/2006/relationships/diagramLayout" Target="../diagrams/layou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microsoft.com/office/2007/relationships/hdphoto" Target="../media/hdphoto2.wdp"/><Relationship Id="rId10" Type="http://schemas.microsoft.com/office/2007/relationships/diagramDrawing" Target="../diagrams/drawing1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2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microsoft.com/office/2007/relationships/hdphoto" Target="../media/hdphoto2.wdp"/><Relationship Id="rId7" Type="http://schemas.openxmlformats.org/officeDocument/2006/relationships/diagramColors" Target="../diagrams/colors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microsoft.com/office/2007/relationships/hdphoto" Target="../media/hdphoto3.wdp"/><Relationship Id="rId7" Type="http://schemas.openxmlformats.org/officeDocument/2006/relationships/diagramLayout" Target="../diagrams/layout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microsoft.com/office/2007/relationships/hdphoto" Target="../media/hdphoto2.wdp"/><Relationship Id="rId10" Type="http://schemas.microsoft.com/office/2007/relationships/diagramDrawing" Target="../diagrams/drawing4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4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microsoft.com/office/2007/relationships/hdphoto" Target="../media/hdphoto3.wdp"/><Relationship Id="rId7" Type="http://schemas.openxmlformats.org/officeDocument/2006/relationships/diagramLayout" Target="../diagrams/layout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microsoft.com/office/2007/relationships/hdphoto" Target="../media/hdphoto2.wdp"/><Relationship Id="rId10" Type="http://schemas.microsoft.com/office/2007/relationships/diagramDrawing" Target="../diagrams/drawing5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F8E64C0-2364-4573-8BAE-FB9F88A3A7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7524" y="2064730"/>
            <a:ext cx="2942706" cy="2728536"/>
          </a:xfrm>
        </p:spPr>
        <p:txBody>
          <a:bodyPr anchor="ctr">
            <a:normAutofit/>
          </a:bodyPr>
          <a:lstStyle/>
          <a:p>
            <a:r>
              <a:rPr lang="hr-HR" sz="2800">
                <a:solidFill>
                  <a:schemeClr val="tx2"/>
                </a:solidFill>
              </a:rPr>
              <a:t>TEMELJNA NOVINARSKA VRSTA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CFDD4A-4FA1-4CD9-90D5-E253C204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14818" y="720071"/>
            <a:ext cx="5417868" cy="5417858"/>
            <a:chOff x="1311770" y="720071"/>
            <a:chExt cx="5417868" cy="5417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1770" y="720071"/>
              <a:ext cx="5417868" cy="5417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8390" y="1006688"/>
              <a:ext cx="4844628" cy="4844620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AE0DC232-44AD-4DA4-A440-25FC11F2A6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7507" y="1316890"/>
            <a:ext cx="4606394" cy="4224216"/>
          </a:xfrm>
        </p:spPr>
        <p:txBody>
          <a:bodyPr>
            <a:normAutofit/>
          </a:bodyPr>
          <a:lstStyle/>
          <a:p>
            <a:pPr algn="ctr"/>
            <a:r>
              <a:rPr lang="hr-HR" sz="6000">
                <a:solidFill>
                  <a:srgbClr val="FFFFFF"/>
                </a:solidFill>
              </a:rPr>
              <a:t>VIJEST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5208" y="3388657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7819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D8CA2810-018E-4069-A087-27D7B3005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hr-HR" sz="3000" dirty="0">
                <a:solidFill>
                  <a:srgbClr val="FFFFFF"/>
                </a:solidFill>
              </a:rPr>
              <a:t>2. ZADATAK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3EA0E72-9433-4C1B-AF86-C2B468B29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pPr lvl="0">
              <a:buClr>
                <a:srgbClr val="D34817">
                  <a:lumMod val="75000"/>
                </a:srgbClr>
              </a:buClr>
            </a:pPr>
            <a:r>
              <a:rPr lang="hr-HR" sz="2800" b="1" dirty="0">
                <a:solidFill>
                  <a:prstClr val="black"/>
                </a:solidFill>
              </a:rPr>
              <a:t>Napiši obavijest o vijesti</a:t>
            </a:r>
          </a:p>
          <a:p>
            <a:pPr lvl="0">
              <a:buClr>
                <a:srgbClr val="D34817">
                  <a:lumMod val="75000"/>
                </a:srgbClr>
              </a:buClr>
            </a:pPr>
            <a:endParaRPr lang="hr-HR" b="1" dirty="0">
              <a:solidFill>
                <a:prstClr val="black"/>
              </a:solidFill>
            </a:endParaRPr>
          </a:p>
          <a:p>
            <a:pPr lvl="1">
              <a:buClr>
                <a:srgbClr val="D34817">
                  <a:lumMod val="75000"/>
                </a:srgbClr>
              </a:buClr>
            </a:pPr>
            <a:r>
              <a:rPr lang="hr-HR" b="1" dirty="0">
                <a:solidFill>
                  <a:prstClr val="black"/>
                </a:solidFill>
              </a:rPr>
              <a:t>U OŠ don Mihovila </a:t>
            </a:r>
            <a:r>
              <a:rPr lang="hr-HR" b="1" dirty="0" err="1">
                <a:solidFill>
                  <a:prstClr val="black"/>
                </a:solidFill>
              </a:rPr>
              <a:t>Pavlinovića</a:t>
            </a:r>
            <a:r>
              <a:rPr lang="hr-HR" b="1" dirty="0">
                <a:solidFill>
                  <a:prstClr val="black"/>
                </a:solidFill>
              </a:rPr>
              <a:t> u Podgori 19. 3. 2020. neće biti nastave za učenike prvoga razreda jer idu sa svojim učiteljicama u Kino Podgora gledati film Pipi Duga Čarapa.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9000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FAEE66C-1707-4B16-834C-3F232186E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r>
              <a:rPr lang="hr-HR" sz="2400" b="1" dirty="0"/>
              <a:t>Opširna novinarska vrsta u kojoj se javnost detaljno i iscrpno obavještava o događaju, uz navođenje pojedinosti o tome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</a:rPr>
              <a:t>kako se i zašto dogodilo.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3C564931-A84F-48F3-90F5-4D12F0DB0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hr-HR" sz="3000">
                <a:solidFill>
                  <a:schemeClr val="bg1">
                    <a:shade val="97000"/>
                    <a:satMod val="150000"/>
                  </a:schemeClr>
                </a:solidFill>
              </a:rPr>
              <a:t>izvještaj</a:t>
            </a:r>
          </a:p>
        </p:txBody>
      </p:sp>
    </p:spTree>
    <p:extLst>
      <p:ext uri="{BB962C8B-B14F-4D97-AF65-F5344CB8AC3E}">
        <p14:creationId xmlns:p14="http://schemas.microsoft.com/office/powerpoint/2010/main" val="3578980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FAEE66C-1707-4B16-834C-3F232186E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lvl="0">
              <a:buClr>
                <a:srgbClr val="D34817">
                  <a:lumMod val="75000"/>
                </a:srgbClr>
              </a:buClr>
            </a:pPr>
            <a:r>
              <a:rPr lang="hr-HR" b="1" dirty="0">
                <a:solidFill>
                  <a:prstClr val="black"/>
                </a:solidFill>
              </a:rPr>
              <a:t>Napiši izvještaj o događaju koji je izvijestila vijest. Dobro razmisli i zaključi imali koja informacija koju ne saznajemo iz ove vijesti, a važna je roditeljima. Ako ima, napiši je.</a:t>
            </a:r>
          </a:p>
          <a:p>
            <a:pPr lvl="0">
              <a:buClr>
                <a:srgbClr val="D34817">
                  <a:lumMod val="75000"/>
                </a:srgbClr>
              </a:buClr>
            </a:pPr>
            <a:endParaRPr lang="hr-HR" b="1" dirty="0">
              <a:solidFill>
                <a:prstClr val="black"/>
              </a:solidFill>
            </a:endParaRPr>
          </a:p>
          <a:p>
            <a:pPr lvl="1">
              <a:buClr>
                <a:srgbClr val="D34817">
                  <a:lumMod val="75000"/>
                </a:srgbClr>
              </a:buClr>
            </a:pPr>
            <a:r>
              <a:rPr lang="hr-HR" dirty="0">
                <a:solidFill>
                  <a:prstClr val="black"/>
                </a:solidFill>
              </a:rPr>
              <a:t>U OŠ don Mihovila </a:t>
            </a:r>
            <a:r>
              <a:rPr lang="hr-HR" dirty="0" err="1">
                <a:solidFill>
                  <a:prstClr val="black"/>
                </a:solidFill>
              </a:rPr>
              <a:t>Pavlinovića</a:t>
            </a:r>
            <a:r>
              <a:rPr lang="hr-HR" dirty="0">
                <a:solidFill>
                  <a:prstClr val="black"/>
                </a:solidFill>
              </a:rPr>
              <a:t> u Podgori 19. 3. 2020. neće biti nastave za učenike prvoga razreda jer idu sa svojim učiteljicama u Kino Podgora gledati film Pipi Duga Čarapa.</a:t>
            </a:r>
          </a:p>
          <a:p>
            <a:endParaRPr lang="hr-H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3C564931-A84F-48F3-90F5-4D12F0DB0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hr-HR" sz="3000" dirty="0">
                <a:solidFill>
                  <a:schemeClr val="bg1">
                    <a:shade val="97000"/>
                    <a:satMod val="150000"/>
                  </a:schemeClr>
                </a:solidFill>
              </a:rPr>
              <a:t>3. ZADATAK</a:t>
            </a:r>
          </a:p>
        </p:txBody>
      </p:sp>
    </p:spTree>
    <p:extLst>
      <p:ext uri="{BB962C8B-B14F-4D97-AF65-F5344CB8AC3E}">
        <p14:creationId xmlns:p14="http://schemas.microsoft.com/office/powerpoint/2010/main" val="1879324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7C8AC1-97CB-4160-BDAF-7CD3F481A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80FE0FA-2D0C-4FC5-AF73-AA9310CF4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algn="r"/>
            <a:endParaRPr lang="hr-HR" dirty="0"/>
          </a:p>
          <a:p>
            <a:pPr algn="r"/>
            <a:r>
              <a:rPr lang="hr-HR" sz="2800" dirty="0"/>
              <a:t>Prezentaciju izradila učiteljica Vanja Selak, prof.</a:t>
            </a:r>
          </a:p>
        </p:txBody>
      </p:sp>
    </p:spTree>
    <p:extLst>
      <p:ext uri="{BB962C8B-B14F-4D97-AF65-F5344CB8AC3E}">
        <p14:creationId xmlns:p14="http://schemas.microsoft.com/office/powerpoint/2010/main" val="2139736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B51B13-EFDE-4E44-A90F-A790BBCBD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ishodi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A6D3A4C-DA95-4947-8398-B2F30E182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93289"/>
            <a:ext cx="10058400" cy="4669655"/>
          </a:xfrm>
        </p:spPr>
        <p:txBody>
          <a:bodyPr/>
          <a:lstStyle/>
          <a:p>
            <a:r>
              <a:rPr lang="hr-HR" dirty="0"/>
              <a:t>Učenici će razlikovati vijest od ostalih novinskih vrsta. Učenici će razgovarati, kreirati, vrednovati, slušati, objašnjavati, samostalno pisati, aktivno slušati, usmjereno čitati.</a:t>
            </a:r>
          </a:p>
          <a:p>
            <a:endParaRPr lang="hr-HR" dirty="0"/>
          </a:p>
          <a:p>
            <a:r>
              <a:rPr lang="hr-HR" dirty="0"/>
              <a:t>Moći ću:</a:t>
            </a:r>
          </a:p>
          <a:p>
            <a:pPr lvl="1"/>
            <a:r>
              <a:rPr lang="hr-HR" dirty="0"/>
              <a:t>razlikovati kratke obavijesne tekstove</a:t>
            </a:r>
          </a:p>
          <a:p>
            <a:pPr lvl="1"/>
            <a:endParaRPr lang="hr-HR" dirty="0"/>
          </a:p>
          <a:p>
            <a:pPr lvl="1"/>
            <a:r>
              <a:rPr lang="hr-HR" dirty="0"/>
              <a:t>pisati vijest, obavijest i izvješće</a:t>
            </a:r>
          </a:p>
          <a:p>
            <a:pPr lvl="1"/>
            <a:endParaRPr lang="hr-HR" dirty="0"/>
          </a:p>
          <a:p>
            <a:pPr lvl="1"/>
            <a:r>
              <a:rPr lang="hr-HR" dirty="0"/>
              <a:t>razlikovati objektivno i subjektivno izvještavanje</a:t>
            </a:r>
          </a:p>
          <a:p>
            <a:pPr lvl="1"/>
            <a:endParaRPr lang="hr-HR" dirty="0"/>
          </a:p>
          <a:p>
            <a:pPr lvl="1"/>
            <a:r>
              <a:rPr lang="hr-HR" dirty="0"/>
              <a:t>poštivati načelo sažetosti i točnosti u pisanju obavijesnih tekstova.</a:t>
            </a:r>
          </a:p>
        </p:txBody>
      </p:sp>
    </p:spTree>
    <p:extLst>
      <p:ext uri="{BB962C8B-B14F-4D97-AF65-F5344CB8AC3E}">
        <p14:creationId xmlns:p14="http://schemas.microsoft.com/office/powerpoint/2010/main" val="2538988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D8CA2810-018E-4069-A087-27D7B3005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hr-HR" sz="3000">
                <a:solidFill>
                  <a:srgbClr val="FFFFFF"/>
                </a:solidFill>
              </a:rPr>
              <a:t>VIJEST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3EA0E72-9433-4C1B-AF86-C2B468B29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r>
              <a:rPr lang="hr-HR" dirty="0"/>
              <a:t>Vijest je temeljna novinarska vrsta. Ona je najkraći novinarski oblik i sadrži istinite, kratke, jasne i pravodobne podatke o nekom događaju.</a:t>
            </a:r>
          </a:p>
        </p:txBody>
      </p:sp>
    </p:spTree>
    <p:extLst>
      <p:ext uri="{BB962C8B-B14F-4D97-AF65-F5344CB8AC3E}">
        <p14:creationId xmlns:p14="http://schemas.microsoft.com/office/powerpoint/2010/main" val="1602546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1035" y="1679569"/>
            <a:ext cx="3498864" cy="3498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134" y="1864667"/>
            <a:ext cx="3128666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8B99A7E-ECC4-4819-9CEE-6912D3522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hr-HR" sz="2800">
                <a:solidFill>
                  <a:srgbClr val="FFFFFF"/>
                </a:solidFill>
              </a:rPr>
              <a:t>Bitni elementi koje mora zadovoljiti svaka vijest jesu: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6" name="Rezervirano mjesto sadržaja 2">
            <a:extLst>
              <a:ext uri="{FF2B5EF4-FFF2-40B4-BE49-F238E27FC236}">
                <a16:creationId xmlns:a16="http://schemas.microsoft.com/office/drawing/2014/main" id="{DF59553E-2D64-4E2E-AE2F-2F1A6D57CC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6232100"/>
              </p:ext>
            </p:extLst>
          </p:nvPr>
        </p:nvGraphicFramePr>
        <p:xfrm>
          <a:off x="6081713" y="725488"/>
          <a:ext cx="5141912" cy="540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115637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D891C5-1B1B-4F0A-A990-32E824DC8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hr-HR" dirty="0"/>
              <a:t>vijest mora odgovoriti na šest pitanja: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C6F1A6B9-D625-45E8-A738-9EBC041B8B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702745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87939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4F8336-55E4-4D3B-8285-056A80566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4022414" cy="5597430"/>
          </a:xfrm>
        </p:spPr>
        <p:txBody>
          <a:bodyPr>
            <a:normAutofit/>
          </a:bodyPr>
          <a:lstStyle/>
          <a:p>
            <a:pPr marL="182880" lvl="0" indent="-182880"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hr-HR" dirty="0"/>
              <a:t>Vijest </a:t>
            </a:r>
            <a:br>
              <a:rPr lang="hr-HR" dirty="0"/>
            </a:br>
            <a:r>
              <a:rPr lang="hr-HR" dirty="0"/>
              <a:t>	</a:t>
            </a:r>
            <a:br>
              <a:rPr lang="hr-HR" dirty="0"/>
            </a:br>
            <a:r>
              <a:rPr lang="hr-HR" sz="2400" cap="none" dirty="0">
                <a:solidFill>
                  <a:srgbClr val="333333"/>
                </a:solidFill>
                <a:latin typeface="Arial Black" panose="020B0A04020102020204" pitchFamily="34" charset="0"/>
                <a:ea typeface="+mn-ea"/>
                <a:cs typeface="+mn-cs"/>
              </a:rPr>
              <a:t>U svezi s vijestima pojavljuje se izraz </a:t>
            </a:r>
            <a:r>
              <a:rPr lang="hr-HR" sz="2400" cap="none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rPr>
              <a:t>5W</a:t>
            </a:r>
            <a:r>
              <a:rPr lang="hr-HR" sz="2400" cap="none" dirty="0">
                <a:solidFill>
                  <a:srgbClr val="333333"/>
                </a:solidFill>
                <a:latin typeface="Arial Black" panose="020B0A04020102020204" pitchFamily="34" charset="0"/>
                <a:ea typeface="+mn-ea"/>
                <a:cs typeface="+mn-cs"/>
              </a:rPr>
              <a:t>. </a:t>
            </a:r>
            <a:br>
              <a:rPr lang="hr-HR" sz="2400" cap="none" dirty="0">
                <a:solidFill>
                  <a:srgbClr val="333333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hr-HR" sz="2400" cap="none" dirty="0">
                <a:solidFill>
                  <a:srgbClr val="333333"/>
                </a:solidFill>
                <a:latin typeface="Arial Black" panose="020B0A04020102020204" pitchFamily="34" charset="0"/>
                <a:ea typeface="+mn-ea"/>
                <a:cs typeface="+mn-cs"/>
              </a:rPr>
              <a:t>To je kratica za </a:t>
            </a:r>
            <a:r>
              <a:rPr lang="hr-HR" sz="2400" cap="none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rPr>
              <a:t>pet bitnih pitanja</a:t>
            </a:r>
            <a:r>
              <a:rPr lang="hr-HR" sz="2400" cap="none" dirty="0">
                <a:solidFill>
                  <a:srgbClr val="333333"/>
                </a:solidFill>
                <a:latin typeface="Arial Black" panose="020B0A04020102020204" pitchFamily="34" charset="0"/>
                <a:ea typeface="+mn-ea"/>
                <a:cs typeface="+mn-cs"/>
              </a:rPr>
              <a:t> budući da u engleskom jeziku sve počinju slovom W </a:t>
            </a:r>
            <a:br>
              <a:rPr lang="hr-HR" sz="2000" cap="none" dirty="0">
                <a:solidFill>
                  <a:srgbClr val="333333"/>
                </a:solidFill>
                <a:latin typeface="Arimo"/>
                <a:ea typeface="+mn-ea"/>
                <a:cs typeface="+mn-cs"/>
              </a:rPr>
            </a:br>
            <a:endParaRPr lang="hr-H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11727ECD-1DAC-4CDB-88D7-2A84DE82EC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9766351"/>
              </p:ext>
            </p:extLst>
          </p:nvPr>
        </p:nvGraphicFramePr>
        <p:xfrm>
          <a:off x="4364796" y="2464217"/>
          <a:ext cx="6227379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01939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1035" y="1679569"/>
            <a:ext cx="3498864" cy="3498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134" y="1864667"/>
            <a:ext cx="3128666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58C5D5E-34E8-4872-8AB0-38643863C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hr-HR" sz="3000">
                <a:solidFill>
                  <a:srgbClr val="FFFFFF"/>
                </a:solidFill>
              </a:rPr>
              <a:t>USPOREDI</a:t>
            </a:r>
            <a:endParaRPr lang="hr-HR" sz="3000" dirty="0">
              <a:solidFill>
                <a:srgbClr val="FFFFFF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26" name="Rezervirano mjesto sadržaja 2">
            <a:extLst>
              <a:ext uri="{FF2B5EF4-FFF2-40B4-BE49-F238E27FC236}">
                <a16:creationId xmlns:a16="http://schemas.microsoft.com/office/drawing/2014/main" id="{334245E4-57B2-4B11-B316-02691A7187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404115"/>
              </p:ext>
            </p:extLst>
          </p:nvPr>
        </p:nvGraphicFramePr>
        <p:xfrm>
          <a:off x="6081713" y="725488"/>
          <a:ext cx="5141912" cy="540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4029269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D8CA2810-018E-4069-A087-27D7B3005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hr-HR" sz="3000" dirty="0">
                <a:solidFill>
                  <a:srgbClr val="FFFFFF"/>
                </a:solidFill>
              </a:rPr>
              <a:t>1. ZADATAK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3EA0E72-9433-4C1B-AF86-C2B468B29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pPr lvl="0">
              <a:buClr>
                <a:srgbClr val="D34817">
                  <a:lumMod val="75000"/>
                </a:srgbClr>
              </a:buClr>
            </a:pPr>
            <a:r>
              <a:rPr lang="hr-HR" sz="2800" b="1" dirty="0">
                <a:solidFill>
                  <a:prstClr val="black"/>
                </a:solidFill>
              </a:rPr>
              <a:t>Pročitaj tekst pa odredi što je vijest, a što poruka.</a:t>
            </a:r>
          </a:p>
          <a:p>
            <a:pPr lvl="1">
              <a:buClr>
                <a:srgbClr val="D34817">
                  <a:lumMod val="75000"/>
                </a:srgbClr>
              </a:buClr>
            </a:pPr>
            <a:endParaRPr lang="hr-HR" dirty="0">
              <a:solidFill>
                <a:prstClr val="black"/>
              </a:solidFill>
            </a:endParaRPr>
          </a:p>
          <a:p>
            <a:pPr lvl="1">
              <a:buClr>
                <a:srgbClr val="D34817">
                  <a:lumMod val="75000"/>
                </a:srgbClr>
              </a:buClr>
            </a:pPr>
            <a:r>
              <a:rPr lang="hr-HR" b="1" dirty="0">
                <a:solidFill>
                  <a:prstClr val="black"/>
                </a:solidFill>
              </a:rPr>
              <a:t>Danas neće biti nastave za učenike prvoga razreda.</a:t>
            </a:r>
          </a:p>
          <a:p>
            <a:pPr lvl="1">
              <a:buClr>
                <a:srgbClr val="D34817">
                  <a:lumMod val="75000"/>
                </a:srgbClr>
              </a:buClr>
            </a:pPr>
            <a:endParaRPr lang="hr-HR" b="1" dirty="0">
              <a:solidFill>
                <a:prstClr val="black"/>
              </a:solidFill>
            </a:endParaRPr>
          </a:p>
          <a:p>
            <a:pPr lvl="1">
              <a:buClr>
                <a:srgbClr val="D34817">
                  <a:lumMod val="75000"/>
                </a:srgbClr>
              </a:buClr>
            </a:pPr>
            <a:r>
              <a:rPr lang="hr-HR" b="1" dirty="0">
                <a:solidFill>
                  <a:prstClr val="black"/>
                </a:solidFill>
              </a:rPr>
              <a:t>U OŠ don Mihovila </a:t>
            </a:r>
            <a:r>
              <a:rPr lang="hr-HR" b="1" dirty="0" err="1">
                <a:solidFill>
                  <a:prstClr val="black"/>
                </a:solidFill>
              </a:rPr>
              <a:t>Pavlinovića</a:t>
            </a:r>
            <a:r>
              <a:rPr lang="hr-HR" b="1" dirty="0">
                <a:solidFill>
                  <a:prstClr val="black"/>
                </a:solidFill>
              </a:rPr>
              <a:t> u Podgori 19. 3. 2020. neće biti nastave za učenike prvoga razreda jer idu sa svojim učiteljicama u Kino Podgora gledati film Pipi Duga Čarapa.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95163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1035" y="1679569"/>
            <a:ext cx="3498864" cy="3498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134" y="1864667"/>
            <a:ext cx="3128666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58C5D5E-34E8-4872-8AB0-38643863C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hr-HR" sz="3000">
                <a:solidFill>
                  <a:srgbClr val="FFFFFF"/>
                </a:solidFill>
              </a:rPr>
              <a:t>USPOREDI</a:t>
            </a:r>
            <a:endParaRPr lang="hr-HR" sz="3000" dirty="0">
              <a:solidFill>
                <a:srgbClr val="FFFFFF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26" name="Rezervirano mjesto sadržaja 2">
            <a:extLst>
              <a:ext uri="{FF2B5EF4-FFF2-40B4-BE49-F238E27FC236}">
                <a16:creationId xmlns:a16="http://schemas.microsoft.com/office/drawing/2014/main" id="{334245E4-57B2-4B11-B316-02691A7187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130924"/>
              </p:ext>
            </p:extLst>
          </p:nvPr>
        </p:nvGraphicFramePr>
        <p:xfrm>
          <a:off x="6081713" y="725488"/>
          <a:ext cx="5141912" cy="540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696586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og od drveta">
  <a:themeElements>
    <a:clrScheme name="Slog od drvet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log od drvet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log od drvet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441</Words>
  <Application>Microsoft Office PowerPoint</Application>
  <PresentationFormat>Široki zaslon</PresentationFormat>
  <Paragraphs>72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21" baseType="lpstr">
      <vt:lpstr>Arial Black</vt:lpstr>
      <vt:lpstr>Arimo</vt:lpstr>
      <vt:lpstr>Calibri</vt:lpstr>
      <vt:lpstr>Rockwell</vt:lpstr>
      <vt:lpstr>Rockwell Condensed</vt:lpstr>
      <vt:lpstr>Rockwell Extra Bold</vt:lpstr>
      <vt:lpstr>Wingdings</vt:lpstr>
      <vt:lpstr>Slog od drveta</vt:lpstr>
      <vt:lpstr>VIJEST</vt:lpstr>
      <vt:lpstr>ishodi</vt:lpstr>
      <vt:lpstr>VIJEST</vt:lpstr>
      <vt:lpstr>Bitni elementi koje mora zadovoljiti svaka vijest jesu:</vt:lpstr>
      <vt:lpstr>vijest mora odgovoriti na šest pitanja:</vt:lpstr>
      <vt:lpstr>Vijest    U svezi s vijestima pojavljuje se izraz 5W.  To je kratica za pet bitnih pitanja budući da u engleskom jeziku sve počinju slovom W  </vt:lpstr>
      <vt:lpstr>USPOREDI</vt:lpstr>
      <vt:lpstr>1. ZADATAK</vt:lpstr>
      <vt:lpstr>USPOREDI</vt:lpstr>
      <vt:lpstr>2. ZADATAK</vt:lpstr>
      <vt:lpstr>izvještaj</vt:lpstr>
      <vt:lpstr>3. ZADATAK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VIJEST</dc:title>
  <dc:creator>Vanja Selak</dc:creator>
  <cp:lastModifiedBy>Vanja Selak</cp:lastModifiedBy>
  <cp:revision>4</cp:revision>
  <dcterms:created xsi:type="dcterms:W3CDTF">2020-03-19T07:40:37Z</dcterms:created>
  <dcterms:modified xsi:type="dcterms:W3CDTF">2021-03-29T20:14:16Z</dcterms:modified>
</cp:coreProperties>
</file>