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5" d="100"/>
          <a:sy n="55" d="100"/>
        </p:scale>
        <p:origin x="62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1E058FA-59D8-4814-B634-E66B52E5AA50}" type="datetime1">
              <a:rPr lang="sr-Latn-RS" smtClean="0"/>
              <a:t>29.3.2021.</a:t>
            </a:fld>
            <a:endParaRPr lang="en-US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3FE79B1-6E43-4DB4-878F-EA34B239A8E3}" type="datetime1">
              <a:rPr lang="sr-Latn-RS" smtClean="0"/>
              <a:t>29.3.2021.</a:t>
            </a:fld>
            <a:endParaRPr lang="en-US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"/>
              <a:t>Kliknite da biste uredili stilove teksta matrice</a:t>
            </a:r>
            <a:endParaRPr lang="en-US"/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Pravokutni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avokutni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avokutni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vni poveznik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Rezervirano mjesto za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1F9B259B-A8CB-4384-BEE6-6D559E5FB5DB}" type="datetime1">
              <a:rPr lang="sr-Latn-RS" smtClean="0"/>
              <a:t>29.3.2021.</a:t>
            </a:fld>
            <a:endParaRPr lang="en-US" dirty="0"/>
          </a:p>
        </p:txBody>
      </p:sp>
      <p:sp>
        <p:nvSpPr>
          <p:cNvPr id="21" name="Rezervirano mjesto za podnožj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Rezervirano mjesto za broj slajd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564645-8E30-4363-B1AF-6F26127CEF0E}" type="datetime1">
              <a:rPr lang="sr-Latn-RS" smtClean="0"/>
              <a:t>29.3.2021.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C1BA36-DA97-40C5-A9DB-4868971B70AE}" type="datetime1">
              <a:rPr lang="sr-Latn-RS" smtClean="0"/>
              <a:t>29.3.2021.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513C35-2082-41CB-BA36-BC00E3BC9859}" type="datetime1">
              <a:rPr lang="sr-Latn-RS" smtClean="0"/>
              <a:t>29.3.2021.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Pravokutni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avokutni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avokutni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vni poveznik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4B58386-7063-4922-94EA-1848DB768345}" type="datetime1">
              <a:rPr lang="sr-Latn-RS" smtClean="0"/>
              <a:t>29.3.2021.</a:t>
            </a:fld>
            <a:endParaRPr 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05340-542A-48D6-840D-D92DE3DEEFE2}" type="datetime1">
              <a:rPr lang="sr-Latn-RS" smtClean="0"/>
              <a:t>29.3.2021.</a:t>
            </a:fld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hr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hr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A73E17-DEFF-4057-984D-C183220B0F56}" type="datetime1">
              <a:rPr lang="sr-Latn-RS" smtClean="0"/>
              <a:t>29.3.2021.</a:t>
            </a:fld>
            <a:endParaRPr lang="en-US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ADF23B-16DD-4D57-A875-5D21CBA63FCC}" type="datetime1">
              <a:rPr lang="sr-Latn-RS" smtClean="0"/>
              <a:t>29.3.2021.</a:t>
            </a:fld>
            <a:endParaRPr lang="en-US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12AE57-5ED6-4DCF-91DC-551965A28106}" type="datetime1">
              <a:rPr lang="sr-Latn-RS" smtClean="0"/>
              <a:t>29.3.2021.</a:t>
            </a:fld>
            <a:endParaRPr lang="en-US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7A1E146C-BF5D-4939-9125-0358B3F5EFC1}" type="datetime1">
              <a:rPr lang="sr-Latn-RS" smtClean="0"/>
              <a:t>29.3.2021.</a:t>
            </a:fld>
            <a:endParaRPr lang="en-US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Rezervirano mjesto za broj slajd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za sli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A6AF5B19-E62C-4FC9-AB22-3624BA489C06}" type="datetime1">
              <a:rPr lang="sr-Latn-RS" smtClean="0"/>
              <a:t>29.3.2021.</a:t>
            </a:fld>
            <a:endParaRPr lang="en-US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ravokutni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Pravokutni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"/>
              <a:t>Kliknite da biste uredili stilove teksta matrice</a:t>
            </a:r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3B2EE8B-1318-4048-A12B-2212A52FB299}" type="datetime1">
              <a:rPr lang="sr-Latn-RS" smtClean="0"/>
              <a:t>29.3.2021.</a:t>
            </a:fld>
            <a:endParaRPr 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Pravokutnik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Pravokutnik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hr-HR" sz="4400" dirty="0">
                <a:solidFill>
                  <a:schemeClr val="tx1"/>
                </a:solidFill>
              </a:rPr>
              <a:t>SVJETSKI DAN POEZIJE</a:t>
            </a:r>
            <a:endParaRPr lang="hr" sz="4400" dirty="0">
              <a:solidFill>
                <a:schemeClr val="tx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hr" dirty="0">
                <a:solidFill>
                  <a:schemeClr val="tx1"/>
                </a:solidFill>
              </a:rPr>
              <a:t>21. </a:t>
            </a:r>
            <a:r>
              <a:rPr lang="hr-HR" dirty="0">
                <a:solidFill>
                  <a:schemeClr val="tx1"/>
                </a:solidFill>
              </a:rPr>
              <a:t>ožujka</a:t>
            </a:r>
            <a:endParaRPr lang="hr" dirty="0">
              <a:solidFill>
                <a:schemeClr val="tx1"/>
              </a:solidFill>
            </a:endParaRPr>
          </a:p>
          <a:p>
            <a:pPr rtl="0"/>
            <a:r>
              <a:rPr lang="hr" dirty="0">
                <a:solidFill>
                  <a:schemeClr val="tx1"/>
                </a:solidFill>
              </a:rPr>
              <a:t>Radionica u dva školska sata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0" r="18133" b="1"/>
          <a:stretch/>
        </p:blipFill>
        <p:spPr>
          <a:xfrm>
            <a:off x="228599" y="237744"/>
            <a:ext cx="7696201" cy="6382512"/>
          </a:xfrm>
          <a:prstGeom prst="rect">
            <a:avLst/>
          </a:prstGeom>
          <a:noFill/>
        </p:spPr>
      </p:pic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29.3.2021.</a:t>
            </a:fld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rmAutofit/>
          </a:bodyPr>
          <a:lstStyle/>
          <a:p>
            <a:r>
              <a:rPr lang="hr-HR" b="1" dirty="0"/>
              <a:t>SVJETSKI DAN POEZIJE</a:t>
            </a:r>
            <a:endParaRPr lang="en-US" b="1" dirty="0"/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34300" y="3090040"/>
            <a:ext cx="3887724" cy="3164456"/>
          </a:xfrm>
        </p:spPr>
        <p:txBody>
          <a:bodyPr>
            <a:normAutofit fontScale="92500" lnSpcReduction="20000"/>
          </a:bodyPr>
          <a:lstStyle/>
          <a:p>
            <a:pPr lvl="2"/>
            <a:endParaRPr lang="hr-HR" sz="1800" dirty="0"/>
          </a:p>
          <a:p>
            <a:pPr lvl="2"/>
            <a:endParaRPr lang="hr-HR" sz="1800" dirty="0"/>
          </a:p>
          <a:p>
            <a:pPr lvl="2"/>
            <a:endParaRPr lang="hr-HR" sz="1800" dirty="0"/>
          </a:p>
          <a:p>
            <a:pPr lvl="2"/>
            <a:endParaRPr lang="hr-HR" sz="1800" dirty="0"/>
          </a:p>
          <a:p>
            <a:pPr lvl="2"/>
            <a:endParaRPr lang="hr-HR" sz="1800" dirty="0"/>
          </a:p>
          <a:p>
            <a:pPr lvl="2"/>
            <a:endParaRPr lang="hr-HR" sz="1800" dirty="0"/>
          </a:p>
          <a:p>
            <a:pPr marL="1200150" lvl="2" indent="-285750" algn="r">
              <a:buFont typeface="Courier New" panose="02070309020205020404" pitchFamily="49" charset="0"/>
              <a:buChar char="o"/>
            </a:pPr>
            <a:r>
              <a:rPr lang="hr-HR" sz="1800" dirty="0"/>
              <a:t>Radionice Hrvatskoga jezika provodi učiteljica Vanja Selak, prof.</a:t>
            </a:r>
          </a:p>
          <a:p>
            <a:pPr lvl="2"/>
            <a:endParaRPr lang="hr-HR" sz="1800" dirty="0"/>
          </a:p>
          <a:p>
            <a:pPr marL="1200150" lvl="2" indent="-285750" algn="r">
              <a:buFont typeface="Courier New" panose="02070309020205020404" pitchFamily="49" charset="0"/>
              <a:buChar char="o"/>
            </a:pPr>
            <a:r>
              <a:rPr lang="hr-HR" sz="1800" dirty="0"/>
              <a:t>Prezentaciju izradila Vanja Selak, prof.</a:t>
            </a:r>
          </a:p>
        </p:txBody>
      </p:sp>
    </p:spTree>
    <p:extLst>
      <p:ext uri="{BB962C8B-B14F-4D97-AF65-F5344CB8AC3E}">
        <p14:creationId xmlns:p14="http://schemas.microsoft.com/office/powerpoint/2010/main" val="120444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502920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SVJETSKI DAN POEZIJE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2312125"/>
            <a:ext cx="4663440" cy="3331029"/>
          </a:xfrm>
        </p:spPr>
        <p:txBody>
          <a:bodyPr>
            <a:noAutofit/>
          </a:bodyPr>
          <a:lstStyle/>
          <a:p>
            <a:r>
              <a:rPr lang="en-US" sz="2400"/>
              <a:t>Svjetski dan poezije </a:t>
            </a:r>
            <a:r>
              <a:rPr lang="hr-HR" sz="2400"/>
              <a:t>(</a:t>
            </a:r>
            <a:r>
              <a:rPr lang="en-US" sz="2400"/>
              <a:t>World Poetry Day</a:t>
            </a:r>
            <a:r>
              <a:rPr lang="hr-HR" sz="2400"/>
              <a:t>)</a:t>
            </a:r>
            <a:r>
              <a:rPr lang="en-US" sz="2400"/>
              <a:t> UNESCO je proglasio 21. </a:t>
            </a:r>
            <a:r>
              <a:rPr lang="hr-HR" sz="2400"/>
              <a:t>ožujka</a:t>
            </a:r>
            <a:r>
              <a:rPr lang="en-US" sz="2400"/>
              <a:t> 1999</a:t>
            </a:r>
            <a:r>
              <a:rPr lang="hr-HR" sz="2400"/>
              <a:t>.</a:t>
            </a:r>
            <a:r>
              <a:rPr lang="en-US" sz="2400"/>
              <a:t> godine s ciljem promoviranja čitanja, pisanja, objavljivanja i poučavanja poezije širom svijeta. </a:t>
            </a:r>
            <a:endParaRPr lang="en-US" sz="2400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29.3.2021.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502920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SVJETSKI DAN POEZIJE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432560" y="2103119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2312125"/>
            <a:ext cx="4663440" cy="3331029"/>
          </a:xfrm>
        </p:spPr>
        <p:txBody>
          <a:bodyPr>
            <a:noAutofit/>
          </a:bodyPr>
          <a:lstStyle/>
          <a:p>
            <a:r>
              <a:rPr lang="hr-HR" sz="2400" dirty="0"/>
              <a:t>CILJ</a:t>
            </a:r>
          </a:p>
          <a:p>
            <a:pPr lvl="1"/>
            <a:r>
              <a:rPr lang="en-US" sz="2200" dirty="0" err="1"/>
              <a:t>promoviranj</a:t>
            </a:r>
            <a:r>
              <a:rPr lang="hr-HR" sz="2200" dirty="0"/>
              <a:t>e</a:t>
            </a:r>
            <a:r>
              <a:rPr lang="en-US" sz="2200" dirty="0"/>
              <a:t> </a:t>
            </a:r>
            <a:r>
              <a:rPr lang="en-US" sz="2200" dirty="0" err="1"/>
              <a:t>čitanja</a:t>
            </a:r>
            <a:r>
              <a:rPr lang="en-US" sz="2200" dirty="0"/>
              <a:t>, </a:t>
            </a:r>
            <a:endParaRPr lang="hr-HR" sz="2200" dirty="0"/>
          </a:p>
          <a:p>
            <a:pPr lvl="1"/>
            <a:r>
              <a:rPr lang="en-US" sz="2200" dirty="0" err="1"/>
              <a:t>pisanj</a:t>
            </a:r>
            <a:r>
              <a:rPr lang="hr-HR" sz="2200" dirty="0"/>
              <a:t>e</a:t>
            </a:r>
            <a:r>
              <a:rPr lang="en-US" sz="2200" dirty="0"/>
              <a:t>,</a:t>
            </a:r>
            <a:endParaRPr lang="hr-HR" sz="2200" dirty="0"/>
          </a:p>
          <a:p>
            <a:pPr lvl="1"/>
            <a:r>
              <a:rPr lang="en-US" sz="2200" dirty="0" err="1"/>
              <a:t>objavljivanj</a:t>
            </a:r>
            <a:r>
              <a:rPr lang="hr-HR" sz="2200" dirty="0"/>
              <a:t>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endParaRPr lang="hr-HR" sz="2200" dirty="0"/>
          </a:p>
          <a:p>
            <a:pPr lvl="1"/>
            <a:r>
              <a:rPr lang="en-US" sz="2200" dirty="0" err="1"/>
              <a:t>poučavanj</a:t>
            </a:r>
            <a:r>
              <a:rPr lang="hr-HR" sz="2200" dirty="0"/>
              <a:t>e</a:t>
            </a:r>
            <a:r>
              <a:rPr lang="en-US" sz="2200" dirty="0"/>
              <a:t> </a:t>
            </a:r>
            <a:r>
              <a:rPr lang="en-US" sz="2200" dirty="0" err="1"/>
              <a:t>poezije</a:t>
            </a:r>
            <a:r>
              <a:rPr lang="en-US" sz="2200" dirty="0"/>
              <a:t> </a:t>
            </a:r>
            <a:r>
              <a:rPr lang="en-US" sz="2200" dirty="0" err="1"/>
              <a:t>diljem</a:t>
            </a:r>
            <a:r>
              <a:rPr lang="en-US" sz="2200" dirty="0"/>
              <a:t> </a:t>
            </a:r>
            <a:r>
              <a:rPr lang="en-US" sz="2200" dirty="0" err="1"/>
              <a:t>svijeta</a:t>
            </a:r>
            <a:r>
              <a:rPr lang="en-US" sz="2200" dirty="0"/>
              <a:t>.</a:t>
            </a:r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29.3.2021.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2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552386" cy="1371600"/>
          </a:xfrm>
        </p:spPr>
        <p:txBody>
          <a:bodyPr rtlCol="0" anchor="ctr">
            <a:normAutofit/>
          </a:bodyPr>
          <a:lstStyle/>
          <a:p>
            <a:pPr algn="ctr"/>
            <a:r>
              <a:rPr lang="hr-HR" sz="3200" b="1" dirty="0"/>
              <a:t>RADIONICE HRVATSKOGA JEZIKA UZ OBILJEŽAVANJE SVJETSKOGA DANA POEZIJE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2312125"/>
            <a:ext cx="4663440" cy="33310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RADIONICE</a:t>
            </a:r>
            <a:r>
              <a:rPr lang="hr-HR" sz="2400" dirty="0"/>
              <a:t>:</a:t>
            </a:r>
          </a:p>
          <a:p>
            <a:pPr lvl="1"/>
            <a:r>
              <a:rPr lang="hr-HR" sz="2200" dirty="0"/>
              <a:t>Poezija u stripu</a:t>
            </a:r>
          </a:p>
          <a:p>
            <a:pPr lvl="1"/>
            <a:r>
              <a:rPr lang="hr-HR" sz="2200" dirty="0"/>
              <a:t>Poezija u slici</a:t>
            </a:r>
          </a:p>
          <a:p>
            <a:pPr lvl="1"/>
            <a:r>
              <a:rPr lang="hr-HR" sz="2200" dirty="0"/>
              <a:t>Literarna radionica</a:t>
            </a:r>
          </a:p>
          <a:p>
            <a:pPr lvl="1"/>
            <a:r>
              <a:rPr lang="hr-HR" sz="2200" dirty="0"/>
              <a:t>Sat poezije</a:t>
            </a:r>
          </a:p>
          <a:p>
            <a:pPr lvl="1"/>
            <a:r>
              <a:rPr lang="hr-HR" sz="2200" dirty="0"/>
              <a:t>Izložba likovnih i literarnih radova</a:t>
            </a:r>
            <a:endParaRPr lang="en-US" sz="2200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29.3.2021.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4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793531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RADIONICE HRVATSKOGA JEZIKA 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1734207"/>
            <a:ext cx="4663440" cy="4481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b="1" dirty="0"/>
              <a:t>Poezija u stripu</a:t>
            </a:r>
          </a:p>
          <a:p>
            <a:pPr marL="274320" lvl="1" indent="0">
              <a:buNone/>
            </a:pPr>
            <a:r>
              <a:rPr lang="hr-HR" sz="2000" dirty="0"/>
              <a:t>Učenici po strofama/kiticama crtaju pjesmu (koliko ima strofa, toliko ima crteža).</a:t>
            </a:r>
          </a:p>
          <a:p>
            <a:pPr lvl="1"/>
            <a:r>
              <a:rPr lang="hr-HR" sz="2000" dirty="0"/>
              <a:t>Likovno izražavanje doživljaja pjesme</a:t>
            </a:r>
          </a:p>
          <a:p>
            <a:pPr lvl="1"/>
            <a:r>
              <a:rPr lang="hr-HR" sz="2000" dirty="0"/>
              <a:t>Izložba učeničkih radova</a:t>
            </a:r>
          </a:p>
          <a:p>
            <a:pPr marL="274320" lvl="1" indent="0">
              <a:buNone/>
            </a:pPr>
            <a:endParaRPr lang="hr-HR" sz="2000" dirty="0"/>
          </a:p>
          <a:p>
            <a:pPr marL="274320" lvl="1" indent="0">
              <a:buNone/>
            </a:pPr>
            <a:r>
              <a:rPr lang="hr-HR" sz="2000" dirty="0"/>
              <a:t>Pjesma može biti: </a:t>
            </a:r>
          </a:p>
          <a:p>
            <a:pPr lvl="1"/>
            <a:r>
              <a:rPr lang="hr-HR" sz="2000" dirty="0"/>
              <a:t>samostalan učenički rad (iz literarne radionice) ili po izboru iz čitanke/zbirke pjesama.</a:t>
            </a:r>
          </a:p>
          <a:p>
            <a:pPr lvl="1"/>
            <a:endParaRPr lang="hr-HR" sz="2000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29.3.2021.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3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793531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RADIONICE HRVATSKOGA JEZIKA 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1844566"/>
            <a:ext cx="4663440" cy="4216599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hr-HR" sz="2200" b="1" dirty="0"/>
              <a:t>Poezija u slici</a:t>
            </a:r>
          </a:p>
          <a:p>
            <a:pPr lvl="1"/>
            <a:r>
              <a:rPr lang="hr-HR" sz="2200" dirty="0"/>
              <a:t>Učenici prepisuju pjesmu na papir A4. Pjesmu oslikavaju crtežima koji su usko vezani uz doživljaj pjesme.</a:t>
            </a:r>
          </a:p>
          <a:p>
            <a:pPr lvl="1"/>
            <a:r>
              <a:rPr lang="hr-HR" sz="2200" dirty="0"/>
              <a:t>Izložba učeničkih radova na razrednome/školskome panou</a:t>
            </a:r>
          </a:p>
          <a:p>
            <a:pPr lvl="1"/>
            <a:r>
              <a:rPr lang="hr-HR" sz="2200" dirty="0"/>
              <a:t>Pjesma može biti: </a:t>
            </a:r>
          </a:p>
          <a:p>
            <a:pPr lvl="2"/>
            <a:r>
              <a:rPr lang="hr-HR" sz="2000" dirty="0"/>
              <a:t>samostalan učenički rad (iz literarne radionice) ili po izboru iz čitanke/zbirke pjesama.</a:t>
            </a:r>
          </a:p>
          <a:p>
            <a:pPr lvl="1"/>
            <a:endParaRPr lang="hr-HR" sz="2200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29.3.2021.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793531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RADIONICE HRVATSKOGA JEZIKA 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2312125"/>
            <a:ext cx="4663440" cy="3331029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hr-HR" sz="2200" b="1" dirty="0"/>
              <a:t>Literarna radionica	</a:t>
            </a:r>
          </a:p>
          <a:p>
            <a:pPr lvl="1"/>
            <a:r>
              <a:rPr lang="hr-HR" sz="2200" dirty="0"/>
              <a:t>  </a:t>
            </a:r>
            <a:r>
              <a:rPr lang="pl-PL" sz="2200" dirty="0"/>
              <a:t>Učenici stvaraju svoj samostalni literarni rad na zadanu temu.</a:t>
            </a:r>
          </a:p>
          <a:p>
            <a:pPr lvl="1"/>
            <a:r>
              <a:rPr lang="pl-PL" sz="2200" dirty="0"/>
              <a:t>Učenički radovi se čitaju u razredu (krasnoslov).</a:t>
            </a:r>
          </a:p>
          <a:p>
            <a:pPr lvl="1"/>
            <a:endParaRPr lang="pl-PL" sz="2200" dirty="0"/>
          </a:p>
          <a:p>
            <a:pPr marL="274320" lvl="1" indent="0">
              <a:buNone/>
            </a:pPr>
            <a:endParaRPr lang="hr-HR" sz="2200" b="1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29.3.2021.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3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793531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RADIONICE HRVATSKOGA JEZIKA 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596" y="2312125"/>
            <a:ext cx="4663440" cy="33310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Sat poezije</a:t>
            </a:r>
            <a:endParaRPr lang="hr-HR" sz="2200" dirty="0"/>
          </a:p>
          <a:p>
            <a:pPr lvl="2"/>
            <a:r>
              <a:rPr lang="hr-HR" sz="2000" dirty="0"/>
              <a:t>Učenici govore svoje ili odabrane/zadane pjesme:</a:t>
            </a:r>
          </a:p>
          <a:p>
            <a:pPr lvl="3"/>
            <a:r>
              <a:rPr lang="hr-HR" sz="2000" dirty="0"/>
              <a:t>čitanje pjesama</a:t>
            </a:r>
          </a:p>
          <a:p>
            <a:pPr lvl="3"/>
            <a:r>
              <a:rPr lang="hr-HR" sz="2000" dirty="0" err="1"/>
              <a:t>krasnoslov</a:t>
            </a:r>
            <a:r>
              <a:rPr lang="hr-HR" sz="2000" dirty="0"/>
              <a:t> pjesama</a:t>
            </a:r>
          </a:p>
          <a:p>
            <a:pPr lvl="2"/>
            <a:endParaRPr lang="hr-HR" sz="2000" dirty="0"/>
          </a:p>
        </p:txBody>
      </p:sp>
      <p:sp>
        <p:nvSpPr>
          <p:cNvPr id="37" name="Date Placeholder 4">
            <a:extLst>
              <a:ext uri="{FF2B5EF4-FFF2-40B4-BE49-F238E27FC236}">
                <a16:creationId xmlns:a16="http://schemas.microsoft.com/office/drawing/2014/main" id="{AE9995ED-0162-4D54-BCD4-F13D53E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E805340-542A-48D6-840D-D92DE3DEEFE2}" type="datetime1">
              <a:rPr lang="sr-Latn-RS" smtClean="0"/>
              <a:pPr rtl="0">
                <a:spcAft>
                  <a:spcPts val="600"/>
                </a:spcAft>
              </a:pPr>
              <a:t>29.3.2021.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6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7935310" cy="1371600"/>
          </a:xfrm>
        </p:spPr>
        <p:txBody>
          <a:bodyPr rtlCol="0" anchor="ctr">
            <a:normAutofit/>
          </a:bodyPr>
          <a:lstStyle/>
          <a:p>
            <a:r>
              <a:rPr lang="hr-HR" sz="3200" b="1" dirty="0"/>
              <a:t>IZLOŽBA UČENIČKI RADOVA</a:t>
            </a:r>
            <a:endParaRPr lang="en-US" sz="3200" b="1" dirty="0"/>
          </a:p>
        </p:txBody>
      </p:sp>
      <p:pic>
        <p:nvPicPr>
          <p:cNvPr id="4" name="Slika 3" descr="Slika na kojoj se nalazi tkanina, stol, crvena, pokrivena&#10;&#10;Opis se generira automatski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r="17060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</p:spPr>
      </p:pic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41DDE12F-A167-437A-8BE9-D6A5B71C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5472" y="3044452"/>
            <a:ext cx="4663440" cy="1960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Školska izložba</a:t>
            </a:r>
          </a:p>
          <a:p>
            <a:r>
              <a:rPr lang="hr-HR" sz="2400" dirty="0"/>
              <a:t>svi se radovi izlažu na razrednim/školskim panoima</a:t>
            </a:r>
            <a:endParaRPr lang="hr-HR" sz="2000" dirty="0"/>
          </a:p>
          <a:p>
            <a:pPr lvl="2"/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228366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77_TF56410444" id="{BD41B117-01FE-4DEE-8A87-99B05A983B32}" vid="{D941F371-6D3E-4CE8-B87C-FA87706AB0C0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Široki zaslon</PresentationFormat>
  <Paragraphs>62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Avenir Next LT Pro</vt:lpstr>
      <vt:lpstr>Avenir Next LT Pro Light</vt:lpstr>
      <vt:lpstr>Calibri</vt:lpstr>
      <vt:lpstr>Courier New</vt:lpstr>
      <vt:lpstr>Garamond</vt:lpstr>
      <vt:lpstr>SavonVTI</vt:lpstr>
      <vt:lpstr>SVJETSKI DAN POEZIJE</vt:lpstr>
      <vt:lpstr>SVJETSKI DAN POEZIJE</vt:lpstr>
      <vt:lpstr>SVJETSKI DAN POEZIJE</vt:lpstr>
      <vt:lpstr>RADIONICE HRVATSKOGA JEZIKA UZ OBILJEŽAVANJE SVJETSKOGA DANA POEZIJE</vt:lpstr>
      <vt:lpstr>RADIONICE HRVATSKOGA JEZIKA </vt:lpstr>
      <vt:lpstr>RADIONICE HRVATSKOGA JEZIKA </vt:lpstr>
      <vt:lpstr>RADIONICE HRVATSKOGA JEZIKA </vt:lpstr>
      <vt:lpstr>RADIONICE HRVATSKOGA JEZIKA </vt:lpstr>
      <vt:lpstr>IZLOŽBA UČENIČKI RADOVA</vt:lpstr>
      <vt:lpstr>SVJETSKI DAN POEZIJE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2020-03-20T07:50:24Z</dcterms:created>
  <dcterms:modified xsi:type="dcterms:W3CDTF">2021-03-29T19:50:28Z</dcterms:modified>
</cp:coreProperties>
</file>