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6EDD3E-D64F-4AA0-8D1F-7FA0F082B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424AC95-658B-42F1-887F-4BB4FF681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ADC27E-0267-4B32-9845-7EB1B7A6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2B3A88-001D-4F08-ABD2-C670B612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E160C0-20A5-4CCD-AF7F-AC38685D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6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AFB403-77EF-4B57-BEF0-75EEE00C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9025EA1-9A1A-42C8-B294-C469E66C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0DBEBE-1889-42EC-B649-4AA1ED00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1F6CB5-ACBA-4591-BD08-D457D0E5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064CD5-A791-44A3-A512-732FEBB8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53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1C6546-74E5-4289-B6DD-D51C83EF0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7125DA3-6DB4-4D79-BC6A-7AF0A7CE0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4D1DAA-1FAB-4F84-BB94-00D517CF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7343A6-83CD-464B-866A-F9FC9119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FE0F7C-C58A-4098-A60A-AC2A6B31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45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EAA65-790E-475B-898A-7A67062E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2250DF-0653-4A9F-88E6-F9A05AC2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35B9F1-B46B-4D2B-9235-1E0547EE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7A6316-4093-4261-A70D-FA3FC547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DD3378-E5F8-4ED4-8FBD-0468F1C1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83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4D6658-94FE-4138-A720-85EBB3CA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9B23329-3705-4831-AEC9-B3253B888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833EED-F7F6-415A-8A9C-29CE8DD9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25BB2F-C748-45ED-A760-3D2719B7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93C65F-7972-4E1A-83C5-E57766F7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0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52045-79CD-4BD8-8264-6073FFEC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4970AD-EA4B-4E38-A0BF-66A305FB6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D18E40D-0362-430C-B3EC-7D377B1D7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C09A2C1-BEB9-4331-A1DB-20EE8F0A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A6F686-00D6-41D8-A00E-91B33CB3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466AA1-69EB-40DC-9DDD-34F319C2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9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3CB873-E7F7-424A-8445-6E2C195F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C6FC37-DD3F-43CA-B389-EB8E16084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B90D89F-3E7B-4195-B4C4-78BB6AAC4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225BCE4-AE75-43DA-945A-8950DC93D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B9ED32C-6536-47EF-987F-01632E56A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3CF79AA-EAE4-401B-A54C-81BC3E43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1766DB-4B17-4846-8B35-E2D0F5D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14B8ECC-838E-45AF-BCE0-41A962A5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11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8B6F52-BA8B-4539-900F-94EF8D3E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D096627-959B-4726-9985-A9D0D1EF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33E9518-35D5-4C19-9672-A1356FB7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EA0B734-8045-4252-AA65-B83CDC62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53C3EB8-C058-4D8C-8D00-35C90010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3A80F5F-EE3D-487A-8A8E-2AD1C6F8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8F45A1E-DF15-42A7-9DB4-EA20C9C3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23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970CF4-4AC0-48B3-BE06-8FD14BBA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FD2DD-19FC-4E3D-8540-15785503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3F26169-A4F9-402A-ADD5-6DDA05125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14176E-0715-4D01-A2FF-8E1F01FF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D0E958-3E16-4FCC-BC21-5565C4B8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E987BC7-6F6C-4DB7-BCC0-7E0659F6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2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535220-C770-4C2A-8384-A0B50FC3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48F4856-B66C-4F39-A2B7-F0C015C4B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3F2C44-B9CB-439C-A723-428361689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89BAB22-210D-468A-A9FA-CE7F60F6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A9C2C4-AFE3-4615-8E63-E72CB5E8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65ECAEF-C024-451A-A39B-DCA726F4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2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B371C0D-647C-4CEE-95E7-9BBF4BB8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3323D80-C825-4146-8FF1-FA7C500A4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8486CB-A346-4F09-B141-B2B370D33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79D6-C3DA-4DFA-AEC4-519CFEC82E3B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184573-9ACA-416F-8017-F3BDD3D01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04233A-A952-4103-ACED-B91A4FE78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B459-E9DC-4C0E-88DE-754AE38743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41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24DB5-728F-4CC3-BAB1-D3C659860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752471-394D-41AF-AE2C-350EADAEB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282454-EFBB-4EB6-A98E-987A32EED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665019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C868F9-44FA-472B-B48E-9A6D8C90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6C98B7-1281-4DF6-8DE9-459D811A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Priredila Vanja Selak, prof.</a:t>
            </a:r>
          </a:p>
        </p:txBody>
      </p:sp>
    </p:spTree>
    <p:extLst>
      <p:ext uri="{BB962C8B-B14F-4D97-AF65-F5344CB8AC3E}">
        <p14:creationId xmlns:p14="http://schemas.microsoft.com/office/powerpoint/2010/main" val="366747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304B4A-A0B6-43C9-9DBE-AF7D8062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D3E5F0D-E2AE-46B7-B8A8-03B7B4497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763" y="561776"/>
            <a:ext cx="7645929" cy="57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09DBC-C39D-4E2D-95B7-BEC0E36E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D8BF96D-68E1-4D1D-95BA-6333B6B99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087" y="365126"/>
            <a:ext cx="7662477" cy="57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F9759D-E7B6-47BB-B889-E72EB39E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9D5A329-3B97-40A3-89AE-BB6C82D44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992" y="588744"/>
            <a:ext cx="7574016" cy="56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4D338-D44B-47DD-AD55-E1F0D004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FA53E70-5885-45C1-8E42-9FB468FA3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5" y="310933"/>
            <a:ext cx="8021782" cy="60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96BCCA5-1491-4F07-8519-9A99B8DA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9" y="363681"/>
            <a:ext cx="7716982" cy="57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EC3CFA-6E11-4674-B935-0F7FCB25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2D55796-3686-4B16-B73C-D2AF618B9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886" y="365125"/>
            <a:ext cx="7613987" cy="57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08425-40FB-487A-AB09-B64313FC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9AAAA10-C4EA-4928-8AB9-812079ACB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55" y="437213"/>
            <a:ext cx="7924997" cy="59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CC0E8-3C66-42F4-A83A-DAC86682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979A205-C583-46D0-9211-E2DAA3F3E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64" y="176646"/>
            <a:ext cx="8035635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6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Široki zaslon</PresentationFormat>
  <Paragraphs>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Vanja Selak</dc:creator>
  <cp:lastModifiedBy>Vanja Selak</cp:lastModifiedBy>
  <cp:revision>1</cp:revision>
  <dcterms:created xsi:type="dcterms:W3CDTF">2021-03-29T19:42:48Z</dcterms:created>
  <dcterms:modified xsi:type="dcterms:W3CDTF">2021-03-29T19:48:28Z</dcterms:modified>
</cp:coreProperties>
</file>