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4018A-4C12-4712-9B6E-96D14A89905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F156166-B91D-45F6-9B5E-89E9773D24C2}">
      <dgm:prSet/>
      <dgm:spPr/>
      <dgm:t>
        <a:bodyPr/>
        <a:lstStyle/>
        <a:p>
          <a:r>
            <a:rPr lang="hr-HR"/>
            <a:t>1. Drago dijete, daj se više umiri!</a:t>
          </a:r>
          <a:endParaRPr lang="en-US"/>
        </a:p>
      </dgm:t>
    </dgm:pt>
    <dgm:pt modelId="{D9A20809-5BF2-4671-B0D0-F9498B423119}" type="parTrans" cxnId="{6E50B5C6-8AFF-4367-8BA3-FE59DBA2C33A}">
      <dgm:prSet/>
      <dgm:spPr/>
      <dgm:t>
        <a:bodyPr/>
        <a:lstStyle/>
        <a:p>
          <a:endParaRPr lang="en-US"/>
        </a:p>
      </dgm:t>
    </dgm:pt>
    <dgm:pt modelId="{1F004383-E06B-4069-9A5D-6141ACB4FF80}" type="sibTrans" cxnId="{6E50B5C6-8AFF-4367-8BA3-FE59DBA2C33A}">
      <dgm:prSet/>
      <dgm:spPr/>
      <dgm:t>
        <a:bodyPr/>
        <a:lstStyle/>
        <a:p>
          <a:endParaRPr lang="en-US"/>
        </a:p>
      </dgm:t>
    </dgm:pt>
    <dgm:pt modelId="{974211DE-A640-44B6-89A5-8CA6CF9CD54A}">
      <dgm:prSet/>
      <dgm:spPr/>
      <dgm:t>
        <a:bodyPr/>
        <a:lstStyle/>
        <a:p>
          <a:r>
            <a:rPr lang="hr-HR"/>
            <a:t>2. Zaigrani psi su došli u dječji park.</a:t>
          </a:r>
          <a:endParaRPr lang="en-US"/>
        </a:p>
      </dgm:t>
    </dgm:pt>
    <dgm:pt modelId="{57DDD60E-4BBE-4B1C-A719-8B2B5BE3F228}" type="parTrans" cxnId="{1F97F309-3FEF-4E03-8C77-E3699A13CFEC}">
      <dgm:prSet/>
      <dgm:spPr/>
      <dgm:t>
        <a:bodyPr/>
        <a:lstStyle/>
        <a:p>
          <a:endParaRPr lang="en-US"/>
        </a:p>
      </dgm:t>
    </dgm:pt>
    <dgm:pt modelId="{DDAB3E0D-9F1C-4FF6-B4CA-882EEF9342CA}" type="sibTrans" cxnId="{1F97F309-3FEF-4E03-8C77-E3699A13CFEC}">
      <dgm:prSet/>
      <dgm:spPr/>
      <dgm:t>
        <a:bodyPr/>
        <a:lstStyle/>
        <a:p>
          <a:endParaRPr lang="en-US"/>
        </a:p>
      </dgm:t>
    </dgm:pt>
    <dgm:pt modelId="{ED187C32-A228-4C1A-8B82-910ABCB26283}">
      <dgm:prSet/>
      <dgm:spPr/>
      <dgm:t>
        <a:bodyPr/>
        <a:lstStyle/>
        <a:p>
          <a:r>
            <a:rPr lang="hr-HR"/>
            <a:t>3. U osnovnu školu nosimo teške torbe.</a:t>
          </a:r>
          <a:endParaRPr lang="en-US"/>
        </a:p>
      </dgm:t>
    </dgm:pt>
    <dgm:pt modelId="{A98BAEA5-5994-45C9-8ED0-F82D15B2243A}" type="parTrans" cxnId="{D6303DB8-62FB-42BD-AB1A-3CC61D3B958C}">
      <dgm:prSet/>
      <dgm:spPr/>
      <dgm:t>
        <a:bodyPr/>
        <a:lstStyle/>
        <a:p>
          <a:endParaRPr lang="en-US"/>
        </a:p>
      </dgm:t>
    </dgm:pt>
    <dgm:pt modelId="{5C1BB5E7-3672-46E8-B924-673AC11FEFAB}" type="sibTrans" cxnId="{D6303DB8-62FB-42BD-AB1A-3CC61D3B958C}">
      <dgm:prSet/>
      <dgm:spPr/>
      <dgm:t>
        <a:bodyPr/>
        <a:lstStyle/>
        <a:p>
          <a:endParaRPr lang="en-US"/>
        </a:p>
      </dgm:t>
    </dgm:pt>
    <dgm:pt modelId="{D8D7F9F3-01B6-41D8-BA83-E02F8FB4A4FE}">
      <dgm:prSet/>
      <dgm:spPr/>
      <dgm:t>
        <a:bodyPr/>
        <a:lstStyle/>
        <a:p>
          <a:r>
            <a:rPr lang="hr-HR"/>
            <a:t>4. Pokraj velikog jezera igraju se školska djeca.</a:t>
          </a:r>
          <a:endParaRPr lang="en-US"/>
        </a:p>
      </dgm:t>
    </dgm:pt>
    <dgm:pt modelId="{BBF03054-5BB9-4ADA-AD8F-FF4365349843}" type="parTrans" cxnId="{F3DDDA0B-06B1-414B-BBBE-040FE0A7B99E}">
      <dgm:prSet/>
      <dgm:spPr/>
      <dgm:t>
        <a:bodyPr/>
        <a:lstStyle/>
        <a:p>
          <a:endParaRPr lang="en-US"/>
        </a:p>
      </dgm:t>
    </dgm:pt>
    <dgm:pt modelId="{4C818A0D-D5F7-4A1E-AC34-0C2A4A30F1D1}" type="sibTrans" cxnId="{F3DDDA0B-06B1-414B-BBBE-040FE0A7B99E}">
      <dgm:prSet/>
      <dgm:spPr/>
      <dgm:t>
        <a:bodyPr/>
        <a:lstStyle/>
        <a:p>
          <a:endParaRPr lang="en-US"/>
        </a:p>
      </dgm:t>
    </dgm:pt>
    <dgm:pt modelId="{FD5D2F09-34E0-44F6-86B4-4215B4F5C443}">
      <dgm:prSet/>
      <dgm:spPr/>
      <dgm:t>
        <a:bodyPr/>
        <a:lstStyle/>
        <a:p>
          <a:r>
            <a:rPr lang="hr-HR"/>
            <a:t>5. O veselim učenicima svi rado razgovaraju.</a:t>
          </a:r>
          <a:endParaRPr lang="en-US"/>
        </a:p>
      </dgm:t>
    </dgm:pt>
    <dgm:pt modelId="{7A095F8D-106B-407A-A688-987151E90A12}" type="parTrans" cxnId="{07F0B331-F422-4B02-B439-F183C49937A8}">
      <dgm:prSet/>
      <dgm:spPr/>
      <dgm:t>
        <a:bodyPr/>
        <a:lstStyle/>
        <a:p>
          <a:endParaRPr lang="en-US"/>
        </a:p>
      </dgm:t>
    </dgm:pt>
    <dgm:pt modelId="{B7AB2494-4EC4-4A66-8012-3B50AF8E0534}" type="sibTrans" cxnId="{07F0B331-F422-4B02-B439-F183C49937A8}">
      <dgm:prSet/>
      <dgm:spPr/>
      <dgm:t>
        <a:bodyPr/>
        <a:lstStyle/>
        <a:p>
          <a:endParaRPr lang="en-US"/>
        </a:p>
      </dgm:t>
    </dgm:pt>
    <dgm:pt modelId="{DAB2305F-5941-40E6-92EA-6F1813FAB9C3}">
      <dgm:prSet/>
      <dgm:spPr/>
      <dgm:t>
        <a:bodyPr/>
        <a:lstStyle/>
        <a:p>
          <a:r>
            <a:rPr lang="hr-HR"/>
            <a:t>6. U obližnje kino idem sa svojom dragom sestrom.</a:t>
          </a:r>
          <a:endParaRPr lang="en-US"/>
        </a:p>
      </dgm:t>
    </dgm:pt>
    <dgm:pt modelId="{776F0311-2C73-4E2E-A807-71D59BAA6343}" type="parTrans" cxnId="{0A8D405F-8854-40F6-BD72-364FA2CF422F}">
      <dgm:prSet/>
      <dgm:spPr/>
      <dgm:t>
        <a:bodyPr/>
        <a:lstStyle/>
        <a:p>
          <a:endParaRPr lang="en-US"/>
        </a:p>
      </dgm:t>
    </dgm:pt>
    <dgm:pt modelId="{349E9682-7DB5-4392-B570-EF9B3D50B585}" type="sibTrans" cxnId="{0A8D405F-8854-40F6-BD72-364FA2CF422F}">
      <dgm:prSet/>
      <dgm:spPr/>
      <dgm:t>
        <a:bodyPr/>
        <a:lstStyle/>
        <a:p>
          <a:endParaRPr lang="en-US"/>
        </a:p>
      </dgm:t>
    </dgm:pt>
    <dgm:pt modelId="{D6246326-3DD3-497F-AE33-4E8AE514A45A}">
      <dgm:prSet/>
      <dgm:spPr/>
      <dgm:t>
        <a:bodyPr/>
        <a:lstStyle/>
        <a:p>
          <a:r>
            <a:rPr lang="hr-HR"/>
            <a:t>7. Nema zabavne igre bez zabavnih igrača.</a:t>
          </a:r>
          <a:endParaRPr lang="en-US"/>
        </a:p>
      </dgm:t>
    </dgm:pt>
    <dgm:pt modelId="{A42B1665-C77F-4C54-91E3-87EBF434178A}" type="parTrans" cxnId="{CF6B18FF-553F-410B-B15A-FBE3178ABEA8}">
      <dgm:prSet/>
      <dgm:spPr/>
      <dgm:t>
        <a:bodyPr/>
        <a:lstStyle/>
        <a:p>
          <a:endParaRPr lang="en-US"/>
        </a:p>
      </dgm:t>
    </dgm:pt>
    <dgm:pt modelId="{139C3BBD-2CA9-4B5B-992C-1609A0DFA4EB}" type="sibTrans" cxnId="{CF6B18FF-553F-410B-B15A-FBE3178ABEA8}">
      <dgm:prSet/>
      <dgm:spPr/>
      <dgm:t>
        <a:bodyPr/>
        <a:lstStyle/>
        <a:p>
          <a:endParaRPr lang="en-US"/>
        </a:p>
      </dgm:t>
    </dgm:pt>
    <dgm:pt modelId="{3045AEA4-7E49-4BC6-B9A7-CC590E394299}">
      <dgm:prSet/>
      <dgm:spPr/>
      <dgm:t>
        <a:bodyPr/>
        <a:lstStyle/>
        <a:p>
          <a:r>
            <a:rPr lang="hr-HR"/>
            <a:t>8. Pojeo sam veliki komad čokoladnog kolača.</a:t>
          </a:r>
          <a:endParaRPr lang="en-US"/>
        </a:p>
      </dgm:t>
    </dgm:pt>
    <dgm:pt modelId="{19ACFFC4-831C-4EDA-BC62-236BC155D6AF}" type="parTrans" cxnId="{AF2214EE-EB45-4F3D-9702-07C189D1969C}">
      <dgm:prSet/>
      <dgm:spPr/>
      <dgm:t>
        <a:bodyPr/>
        <a:lstStyle/>
        <a:p>
          <a:endParaRPr lang="en-US"/>
        </a:p>
      </dgm:t>
    </dgm:pt>
    <dgm:pt modelId="{9F24CA9E-F82A-48BA-B576-64ED4B03C183}" type="sibTrans" cxnId="{AF2214EE-EB45-4F3D-9702-07C189D1969C}">
      <dgm:prSet/>
      <dgm:spPr/>
      <dgm:t>
        <a:bodyPr/>
        <a:lstStyle/>
        <a:p>
          <a:endParaRPr lang="en-US"/>
        </a:p>
      </dgm:t>
    </dgm:pt>
    <dgm:pt modelId="{7B424A51-A130-4690-9FBA-419826125E16}" type="pres">
      <dgm:prSet presAssocID="{6134018A-4C12-4712-9B6E-96D14A899056}" presName="vert0" presStyleCnt="0">
        <dgm:presLayoutVars>
          <dgm:dir/>
          <dgm:animOne val="branch"/>
          <dgm:animLvl val="lvl"/>
        </dgm:presLayoutVars>
      </dgm:prSet>
      <dgm:spPr/>
    </dgm:pt>
    <dgm:pt modelId="{6D5FAF21-0093-4A48-8837-E1C1C21D132B}" type="pres">
      <dgm:prSet presAssocID="{DF156166-B91D-45F6-9B5E-89E9773D24C2}" presName="thickLine" presStyleLbl="alignNode1" presStyleIdx="0" presStyleCnt="8"/>
      <dgm:spPr/>
    </dgm:pt>
    <dgm:pt modelId="{9F6BDA52-5CBE-408F-9178-78AFD413F31A}" type="pres">
      <dgm:prSet presAssocID="{DF156166-B91D-45F6-9B5E-89E9773D24C2}" presName="horz1" presStyleCnt="0"/>
      <dgm:spPr/>
    </dgm:pt>
    <dgm:pt modelId="{7F88D041-2B49-4E2D-8572-30BF9077C2D2}" type="pres">
      <dgm:prSet presAssocID="{DF156166-B91D-45F6-9B5E-89E9773D24C2}" presName="tx1" presStyleLbl="revTx" presStyleIdx="0" presStyleCnt="8"/>
      <dgm:spPr/>
    </dgm:pt>
    <dgm:pt modelId="{3FC779F1-30F7-4ACC-B160-60C1963A607C}" type="pres">
      <dgm:prSet presAssocID="{DF156166-B91D-45F6-9B5E-89E9773D24C2}" presName="vert1" presStyleCnt="0"/>
      <dgm:spPr/>
    </dgm:pt>
    <dgm:pt modelId="{1F18A9DD-FE27-4FF0-AA78-06C3B8F472E4}" type="pres">
      <dgm:prSet presAssocID="{974211DE-A640-44B6-89A5-8CA6CF9CD54A}" presName="thickLine" presStyleLbl="alignNode1" presStyleIdx="1" presStyleCnt="8"/>
      <dgm:spPr/>
    </dgm:pt>
    <dgm:pt modelId="{7237EE2F-907D-4B6A-B5E4-964CF0F0CDA3}" type="pres">
      <dgm:prSet presAssocID="{974211DE-A640-44B6-89A5-8CA6CF9CD54A}" presName="horz1" presStyleCnt="0"/>
      <dgm:spPr/>
    </dgm:pt>
    <dgm:pt modelId="{C13C758D-71F3-4A3F-9127-07DB05A5FDDF}" type="pres">
      <dgm:prSet presAssocID="{974211DE-A640-44B6-89A5-8CA6CF9CD54A}" presName="tx1" presStyleLbl="revTx" presStyleIdx="1" presStyleCnt="8"/>
      <dgm:spPr/>
    </dgm:pt>
    <dgm:pt modelId="{CEF9956E-985D-4FB0-9D65-15DA17AF8A5E}" type="pres">
      <dgm:prSet presAssocID="{974211DE-A640-44B6-89A5-8CA6CF9CD54A}" presName="vert1" presStyleCnt="0"/>
      <dgm:spPr/>
    </dgm:pt>
    <dgm:pt modelId="{E4B70838-6ACC-4606-B07B-1189FFE8D224}" type="pres">
      <dgm:prSet presAssocID="{ED187C32-A228-4C1A-8B82-910ABCB26283}" presName="thickLine" presStyleLbl="alignNode1" presStyleIdx="2" presStyleCnt="8"/>
      <dgm:spPr/>
    </dgm:pt>
    <dgm:pt modelId="{FDC23F7A-4351-402C-AD80-4B710ADB975F}" type="pres">
      <dgm:prSet presAssocID="{ED187C32-A228-4C1A-8B82-910ABCB26283}" presName="horz1" presStyleCnt="0"/>
      <dgm:spPr/>
    </dgm:pt>
    <dgm:pt modelId="{1D02BD00-4B4D-4977-A893-18844912303D}" type="pres">
      <dgm:prSet presAssocID="{ED187C32-A228-4C1A-8B82-910ABCB26283}" presName="tx1" presStyleLbl="revTx" presStyleIdx="2" presStyleCnt="8"/>
      <dgm:spPr/>
    </dgm:pt>
    <dgm:pt modelId="{9943C918-4222-4BFD-B7E9-FFF1BB4A5FCF}" type="pres">
      <dgm:prSet presAssocID="{ED187C32-A228-4C1A-8B82-910ABCB26283}" presName="vert1" presStyleCnt="0"/>
      <dgm:spPr/>
    </dgm:pt>
    <dgm:pt modelId="{D4196DFD-AF8E-4864-8BA9-1CA7F6C4E848}" type="pres">
      <dgm:prSet presAssocID="{D8D7F9F3-01B6-41D8-BA83-E02F8FB4A4FE}" presName="thickLine" presStyleLbl="alignNode1" presStyleIdx="3" presStyleCnt="8"/>
      <dgm:spPr/>
    </dgm:pt>
    <dgm:pt modelId="{1420C604-F7D4-4276-BACA-E554269809EE}" type="pres">
      <dgm:prSet presAssocID="{D8D7F9F3-01B6-41D8-BA83-E02F8FB4A4FE}" presName="horz1" presStyleCnt="0"/>
      <dgm:spPr/>
    </dgm:pt>
    <dgm:pt modelId="{D52FFDF5-FC38-4D24-B4A5-90D9D5BECF7F}" type="pres">
      <dgm:prSet presAssocID="{D8D7F9F3-01B6-41D8-BA83-E02F8FB4A4FE}" presName="tx1" presStyleLbl="revTx" presStyleIdx="3" presStyleCnt="8"/>
      <dgm:spPr/>
    </dgm:pt>
    <dgm:pt modelId="{4752CF7A-EECE-4C85-B91B-7EADC02F0BBE}" type="pres">
      <dgm:prSet presAssocID="{D8D7F9F3-01B6-41D8-BA83-E02F8FB4A4FE}" presName="vert1" presStyleCnt="0"/>
      <dgm:spPr/>
    </dgm:pt>
    <dgm:pt modelId="{A924591D-509D-4D7E-B01E-95BDC89F84CB}" type="pres">
      <dgm:prSet presAssocID="{FD5D2F09-34E0-44F6-86B4-4215B4F5C443}" presName="thickLine" presStyleLbl="alignNode1" presStyleIdx="4" presStyleCnt="8"/>
      <dgm:spPr/>
    </dgm:pt>
    <dgm:pt modelId="{C7D04E51-90FD-4229-A9AF-B64633F9FBE8}" type="pres">
      <dgm:prSet presAssocID="{FD5D2F09-34E0-44F6-86B4-4215B4F5C443}" presName="horz1" presStyleCnt="0"/>
      <dgm:spPr/>
    </dgm:pt>
    <dgm:pt modelId="{C1390B12-A39B-46D3-9A47-A915E8B78951}" type="pres">
      <dgm:prSet presAssocID="{FD5D2F09-34E0-44F6-86B4-4215B4F5C443}" presName="tx1" presStyleLbl="revTx" presStyleIdx="4" presStyleCnt="8"/>
      <dgm:spPr/>
    </dgm:pt>
    <dgm:pt modelId="{A25E93F4-4EB4-48E2-9D51-52C3E707FD76}" type="pres">
      <dgm:prSet presAssocID="{FD5D2F09-34E0-44F6-86B4-4215B4F5C443}" presName="vert1" presStyleCnt="0"/>
      <dgm:spPr/>
    </dgm:pt>
    <dgm:pt modelId="{493A7BC9-3CBC-4E17-8406-E4B5A1B5A212}" type="pres">
      <dgm:prSet presAssocID="{DAB2305F-5941-40E6-92EA-6F1813FAB9C3}" presName="thickLine" presStyleLbl="alignNode1" presStyleIdx="5" presStyleCnt="8"/>
      <dgm:spPr/>
    </dgm:pt>
    <dgm:pt modelId="{8E4EF44E-D428-450D-8108-943FB361F0A3}" type="pres">
      <dgm:prSet presAssocID="{DAB2305F-5941-40E6-92EA-6F1813FAB9C3}" presName="horz1" presStyleCnt="0"/>
      <dgm:spPr/>
    </dgm:pt>
    <dgm:pt modelId="{5D3CD477-AE1F-4405-837E-2A0FC75D5E5D}" type="pres">
      <dgm:prSet presAssocID="{DAB2305F-5941-40E6-92EA-6F1813FAB9C3}" presName="tx1" presStyleLbl="revTx" presStyleIdx="5" presStyleCnt="8"/>
      <dgm:spPr/>
    </dgm:pt>
    <dgm:pt modelId="{BB0CECE2-719A-4900-A57E-3DDD7979FC4D}" type="pres">
      <dgm:prSet presAssocID="{DAB2305F-5941-40E6-92EA-6F1813FAB9C3}" presName="vert1" presStyleCnt="0"/>
      <dgm:spPr/>
    </dgm:pt>
    <dgm:pt modelId="{49D1516E-C12F-4EDF-A94F-04A92C4C1BAA}" type="pres">
      <dgm:prSet presAssocID="{D6246326-3DD3-497F-AE33-4E8AE514A45A}" presName="thickLine" presStyleLbl="alignNode1" presStyleIdx="6" presStyleCnt="8"/>
      <dgm:spPr/>
    </dgm:pt>
    <dgm:pt modelId="{D6F65C32-CEC0-4EEC-96D3-11ABB8385B98}" type="pres">
      <dgm:prSet presAssocID="{D6246326-3DD3-497F-AE33-4E8AE514A45A}" presName="horz1" presStyleCnt="0"/>
      <dgm:spPr/>
    </dgm:pt>
    <dgm:pt modelId="{ABCECE7F-E392-4616-9620-79056AEE321C}" type="pres">
      <dgm:prSet presAssocID="{D6246326-3DD3-497F-AE33-4E8AE514A45A}" presName="tx1" presStyleLbl="revTx" presStyleIdx="6" presStyleCnt="8"/>
      <dgm:spPr/>
    </dgm:pt>
    <dgm:pt modelId="{1CA2CEB4-A92A-4D78-B2E2-196694EB642E}" type="pres">
      <dgm:prSet presAssocID="{D6246326-3DD3-497F-AE33-4E8AE514A45A}" presName="vert1" presStyleCnt="0"/>
      <dgm:spPr/>
    </dgm:pt>
    <dgm:pt modelId="{E9402ECD-3A11-4848-986C-23E00E9E161C}" type="pres">
      <dgm:prSet presAssocID="{3045AEA4-7E49-4BC6-B9A7-CC590E394299}" presName="thickLine" presStyleLbl="alignNode1" presStyleIdx="7" presStyleCnt="8"/>
      <dgm:spPr/>
    </dgm:pt>
    <dgm:pt modelId="{C67A0E3D-0C2E-4B7B-A94C-4A0F887DD18E}" type="pres">
      <dgm:prSet presAssocID="{3045AEA4-7E49-4BC6-B9A7-CC590E394299}" presName="horz1" presStyleCnt="0"/>
      <dgm:spPr/>
    </dgm:pt>
    <dgm:pt modelId="{5C904999-5F70-4C21-B25E-BB0F415456B9}" type="pres">
      <dgm:prSet presAssocID="{3045AEA4-7E49-4BC6-B9A7-CC590E394299}" presName="tx1" presStyleLbl="revTx" presStyleIdx="7" presStyleCnt="8"/>
      <dgm:spPr/>
    </dgm:pt>
    <dgm:pt modelId="{8CD3940D-63DE-4C9A-8256-D77820E47706}" type="pres">
      <dgm:prSet presAssocID="{3045AEA4-7E49-4BC6-B9A7-CC590E394299}" presName="vert1" presStyleCnt="0"/>
      <dgm:spPr/>
    </dgm:pt>
  </dgm:ptLst>
  <dgm:cxnLst>
    <dgm:cxn modelId="{1F97F309-3FEF-4E03-8C77-E3699A13CFEC}" srcId="{6134018A-4C12-4712-9B6E-96D14A899056}" destId="{974211DE-A640-44B6-89A5-8CA6CF9CD54A}" srcOrd="1" destOrd="0" parTransId="{57DDD60E-4BBE-4B1C-A719-8B2B5BE3F228}" sibTransId="{DDAB3E0D-9F1C-4FF6-B4CA-882EEF9342CA}"/>
    <dgm:cxn modelId="{F3DDDA0B-06B1-414B-BBBE-040FE0A7B99E}" srcId="{6134018A-4C12-4712-9B6E-96D14A899056}" destId="{D8D7F9F3-01B6-41D8-BA83-E02F8FB4A4FE}" srcOrd="3" destOrd="0" parTransId="{BBF03054-5BB9-4ADA-AD8F-FF4365349843}" sibTransId="{4C818A0D-D5F7-4A1E-AC34-0C2A4A30F1D1}"/>
    <dgm:cxn modelId="{09A3D910-821E-45C4-805F-7C64AEAA9DB4}" type="presOf" srcId="{ED187C32-A228-4C1A-8B82-910ABCB26283}" destId="{1D02BD00-4B4D-4977-A893-18844912303D}" srcOrd="0" destOrd="0" presId="urn:microsoft.com/office/officeart/2008/layout/LinedList"/>
    <dgm:cxn modelId="{BEE4A71D-E2B0-45EE-9969-C7C6F2983666}" type="presOf" srcId="{D6246326-3DD3-497F-AE33-4E8AE514A45A}" destId="{ABCECE7F-E392-4616-9620-79056AEE321C}" srcOrd="0" destOrd="0" presId="urn:microsoft.com/office/officeart/2008/layout/LinedList"/>
    <dgm:cxn modelId="{21C8412B-7FD5-4B91-A2A1-60F677DC8F31}" type="presOf" srcId="{D8D7F9F3-01B6-41D8-BA83-E02F8FB4A4FE}" destId="{D52FFDF5-FC38-4D24-B4A5-90D9D5BECF7F}" srcOrd="0" destOrd="0" presId="urn:microsoft.com/office/officeart/2008/layout/LinedList"/>
    <dgm:cxn modelId="{07F0B331-F422-4B02-B439-F183C49937A8}" srcId="{6134018A-4C12-4712-9B6E-96D14A899056}" destId="{FD5D2F09-34E0-44F6-86B4-4215B4F5C443}" srcOrd="4" destOrd="0" parTransId="{7A095F8D-106B-407A-A688-987151E90A12}" sibTransId="{B7AB2494-4EC4-4A66-8012-3B50AF8E0534}"/>
    <dgm:cxn modelId="{0A8D405F-8854-40F6-BD72-364FA2CF422F}" srcId="{6134018A-4C12-4712-9B6E-96D14A899056}" destId="{DAB2305F-5941-40E6-92EA-6F1813FAB9C3}" srcOrd="5" destOrd="0" parTransId="{776F0311-2C73-4E2E-A807-71D59BAA6343}" sibTransId="{349E9682-7DB5-4392-B570-EF9B3D50B585}"/>
    <dgm:cxn modelId="{7D447D46-AB26-43BA-9364-FDF3F84DD4BA}" type="presOf" srcId="{DF156166-B91D-45F6-9B5E-89E9773D24C2}" destId="{7F88D041-2B49-4E2D-8572-30BF9077C2D2}" srcOrd="0" destOrd="0" presId="urn:microsoft.com/office/officeart/2008/layout/LinedList"/>
    <dgm:cxn modelId="{3853D657-453A-48D6-84A8-0C06581F8BDB}" type="presOf" srcId="{FD5D2F09-34E0-44F6-86B4-4215B4F5C443}" destId="{C1390B12-A39B-46D3-9A47-A915E8B78951}" srcOrd="0" destOrd="0" presId="urn:microsoft.com/office/officeart/2008/layout/LinedList"/>
    <dgm:cxn modelId="{BADA6B97-81F7-44B0-8FD9-4723C2254E92}" type="presOf" srcId="{6134018A-4C12-4712-9B6E-96D14A899056}" destId="{7B424A51-A130-4690-9FBA-419826125E16}" srcOrd="0" destOrd="0" presId="urn:microsoft.com/office/officeart/2008/layout/LinedList"/>
    <dgm:cxn modelId="{3E0A42B5-88BD-4D77-9BB7-B821E9812890}" type="presOf" srcId="{3045AEA4-7E49-4BC6-B9A7-CC590E394299}" destId="{5C904999-5F70-4C21-B25E-BB0F415456B9}" srcOrd="0" destOrd="0" presId="urn:microsoft.com/office/officeart/2008/layout/LinedList"/>
    <dgm:cxn modelId="{D6303DB8-62FB-42BD-AB1A-3CC61D3B958C}" srcId="{6134018A-4C12-4712-9B6E-96D14A899056}" destId="{ED187C32-A228-4C1A-8B82-910ABCB26283}" srcOrd="2" destOrd="0" parTransId="{A98BAEA5-5994-45C9-8ED0-F82D15B2243A}" sibTransId="{5C1BB5E7-3672-46E8-B924-673AC11FEFAB}"/>
    <dgm:cxn modelId="{B5C92BBA-0119-4D48-90A2-F17EB35DE6A9}" type="presOf" srcId="{DAB2305F-5941-40E6-92EA-6F1813FAB9C3}" destId="{5D3CD477-AE1F-4405-837E-2A0FC75D5E5D}" srcOrd="0" destOrd="0" presId="urn:microsoft.com/office/officeart/2008/layout/LinedList"/>
    <dgm:cxn modelId="{6E50B5C6-8AFF-4367-8BA3-FE59DBA2C33A}" srcId="{6134018A-4C12-4712-9B6E-96D14A899056}" destId="{DF156166-B91D-45F6-9B5E-89E9773D24C2}" srcOrd="0" destOrd="0" parTransId="{D9A20809-5BF2-4671-B0D0-F9498B423119}" sibTransId="{1F004383-E06B-4069-9A5D-6141ACB4FF80}"/>
    <dgm:cxn modelId="{A54AC4E9-7C1D-4C31-9BB3-DF9176E07D4D}" type="presOf" srcId="{974211DE-A640-44B6-89A5-8CA6CF9CD54A}" destId="{C13C758D-71F3-4A3F-9127-07DB05A5FDDF}" srcOrd="0" destOrd="0" presId="urn:microsoft.com/office/officeart/2008/layout/LinedList"/>
    <dgm:cxn modelId="{AF2214EE-EB45-4F3D-9702-07C189D1969C}" srcId="{6134018A-4C12-4712-9B6E-96D14A899056}" destId="{3045AEA4-7E49-4BC6-B9A7-CC590E394299}" srcOrd="7" destOrd="0" parTransId="{19ACFFC4-831C-4EDA-BC62-236BC155D6AF}" sibTransId="{9F24CA9E-F82A-48BA-B576-64ED4B03C183}"/>
    <dgm:cxn modelId="{CF6B18FF-553F-410B-B15A-FBE3178ABEA8}" srcId="{6134018A-4C12-4712-9B6E-96D14A899056}" destId="{D6246326-3DD3-497F-AE33-4E8AE514A45A}" srcOrd="6" destOrd="0" parTransId="{A42B1665-C77F-4C54-91E3-87EBF434178A}" sibTransId="{139C3BBD-2CA9-4B5B-992C-1609A0DFA4EB}"/>
    <dgm:cxn modelId="{B3380086-064C-44FB-953A-7F5D62B1F07F}" type="presParOf" srcId="{7B424A51-A130-4690-9FBA-419826125E16}" destId="{6D5FAF21-0093-4A48-8837-E1C1C21D132B}" srcOrd="0" destOrd="0" presId="urn:microsoft.com/office/officeart/2008/layout/LinedList"/>
    <dgm:cxn modelId="{E9079DD2-4C49-46B6-AE7B-DF54F442FAFF}" type="presParOf" srcId="{7B424A51-A130-4690-9FBA-419826125E16}" destId="{9F6BDA52-5CBE-408F-9178-78AFD413F31A}" srcOrd="1" destOrd="0" presId="urn:microsoft.com/office/officeart/2008/layout/LinedList"/>
    <dgm:cxn modelId="{EDE82794-7210-46E4-8896-C10CB0F99990}" type="presParOf" srcId="{9F6BDA52-5CBE-408F-9178-78AFD413F31A}" destId="{7F88D041-2B49-4E2D-8572-30BF9077C2D2}" srcOrd="0" destOrd="0" presId="urn:microsoft.com/office/officeart/2008/layout/LinedList"/>
    <dgm:cxn modelId="{A28E1709-7C58-43AA-8586-F18EBA1FFC1E}" type="presParOf" srcId="{9F6BDA52-5CBE-408F-9178-78AFD413F31A}" destId="{3FC779F1-30F7-4ACC-B160-60C1963A607C}" srcOrd="1" destOrd="0" presId="urn:microsoft.com/office/officeart/2008/layout/LinedList"/>
    <dgm:cxn modelId="{05525B08-F3AB-4FE4-986D-DF9118369B2C}" type="presParOf" srcId="{7B424A51-A130-4690-9FBA-419826125E16}" destId="{1F18A9DD-FE27-4FF0-AA78-06C3B8F472E4}" srcOrd="2" destOrd="0" presId="urn:microsoft.com/office/officeart/2008/layout/LinedList"/>
    <dgm:cxn modelId="{328A8F01-160A-4C78-8310-BA255A79AE95}" type="presParOf" srcId="{7B424A51-A130-4690-9FBA-419826125E16}" destId="{7237EE2F-907D-4B6A-B5E4-964CF0F0CDA3}" srcOrd="3" destOrd="0" presId="urn:microsoft.com/office/officeart/2008/layout/LinedList"/>
    <dgm:cxn modelId="{F4ED4A0B-8F80-48EC-9A02-C3263BA2EFBA}" type="presParOf" srcId="{7237EE2F-907D-4B6A-B5E4-964CF0F0CDA3}" destId="{C13C758D-71F3-4A3F-9127-07DB05A5FDDF}" srcOrd="0" destOrd="0" presId="urn:microsoft.com/office/officeart/2008/layout/LinedList"/>
    <dgm:cxn modelId="{29669640-8CED-46D7-8647-E29B11881028}" type="presParOf" srcId="{7237EE2F-907D-4B6A-B5E4-964CF0F0CDA3}" destId="{CEF9956E-985D-4FB0-9D65-15DA17AF8A5E}" srcOrd="1" destOrd="0" presId="urn:microsoft.com/office/officeart/2008/layout/LinedList"/>
    <dgm:cxn modelId="{36025ADC-F0E8-4702-9CD5-9D411EF6197D}" type="presParOf" srcId="{7B424A51-A130-4690-9FBA-419826125E16}" destId="{E4B70838-6ACC-4606-B07B-1189FFE8D224}" srcOrd="4" destOrd="0" presId="urn:microsoft.com/office/officeart/2008/layout/LinedList"/>
    <dgm:cxn modelId="{D8BAF6C7-00B4-485B-AC91-D3A0082AE55E}" type="presParOf" srcId="{7B424A51-A130-4690-9FBA-419826125E16}" destId="{FDC23F7A-4351-402C-AD80-4B710ADB975F}" srcOrd="5" destOrd="0" presId="urn:microsoft.com/office/officeart/2008/layout/LinedList"/>
    <dgm:cxn modelId="{CD52F1FB-9DE6-41BB-9D45-97B59C1203A9}" type="presParOf" srcId="{FDC23F7A-4351-402C-AD80-4B710ADB975F}" destId="{1D02BD00-4B4D-4977-A893-18844912303D}" srcOrd="0" destOrd="0" presId="urn:microsoft.com/office/officeart/2008/layout/LinedList"/>
    <dgm:cxn modelId="{8E1D7488-77DA-48B6-8F07-E302A74A944A}" type="presParOf" srcId="{FDC23F7A-4351-402C-AD80-4B710ADB975F}" destId="{9943C918-4222-4BFD-B7E9-FFF1BB4A5FCF}" srcOrd="1" destOrd="0" presId="urn:microsoft.com/office/officeart/2008/layout/LinedList"/>
    <dgm:cxn modelId="{446033D4-2E4E-4C8A-98A1-3B765CB521E0}" type="presParOf" srcId="{7B424A51-A130-4690-9FBA-419826125E16}" destId="{D4196DFD-AF8E-4864-8BA9-1CA7F6C4E848}" srcOrd="6" destOrd="0" presId="urn:microsoft.com/office/officeart/2008/layout/LinedList"/>
    <dgm:cxn modelId="{992BD009-A99E-49D9-A30C-1B8A81B3FC15}" type="presParOf" srcId="{7B424A51-A130-4690-9FBA-419826125E16}" destId="{1420C604-F7D4-4276-BACA-E554269809EE}" srcOrd="7" destOrd="0" presId="urn:microsoft.com/office/officeart/2008/layout/LinedList"/>
    <dgm:cxn modelId="{92C85B60-7EFE-4871-830E-128EEB23D024}" type="presParOf" srcId="{1420C604-F7D4-4276-BACA-E554269809EE}" destId="{D52FFDF5-FC38-4D24-B4A5-90D9D5BECF7F}" srcOrd="0" destOrd="0" presId="urn:microsoft.com/office/officeart/2008/layout/LinedList"/>
    <dgm:cxn modelId="{91B4119D-7B8A-4419-BD59-CE945B79D577}" type="presParOf" srcId="{1420C604-F7D4-4276-BACA-E554269809EE}" destId="{4752CF7A-EECE-4C85-B91B-7EADC02F0BBE}" srcOrd="1" destOrd="0" presId="urn:microsoft.com/office/officeart/2008/layout/LinedList"/>
    <dgm:cxn modelId="{CAFA26ED-5B94-4907-99FB-125BF0C61B6D}" type="presParOf" srcId="{7B424A51-A130-4690-9FBA-419826125E16}" destId="{A924591D-509D-4D7E-B01E-95BDC89F84CB}" srcOrd="8" destOrd="0" presId="urn:microsoft.com/office/officeart/2008/layout/LinedList"/>
    <dgm:cxn modelId="{885EA102-9B0A-48F6-8F29-C54E7501BB37}" type="presParOf" srcId="{7B424A51-A130-4690-9FBA-419826125E16}" destId="{C7D04E51-90FD-4229-A9AF-B64633F9FBE8}" srcOrd="9" destOrd="0" presId="urn:microsoft.com/office/officeart/2008/layout/LinedList"/>
    <dgm:cxn modelId="{91CB07A8-E83D-4028-83CC-43D7614E35F7}" type="presParOf" srcId="{C7D04E51-90FD-4229-A9AF-B64633F9FBE8}" destId="{C1390B12-A39B-46D3-9A47-A915E8B78951}" srcOrd="0" destOrd="0" presId="urn:microsoft.com/office/officeart/2008/layout/LinedList"/>
    <dgm:cxn modelId="{C150B580-716A-420B-910A-66EBB69FD387}" type="presParOf" srcId="{C7D04E51-90FD-4229-A9AF-B64633F9FBE8}" destId="{A25E93F4-4EB4-48E2-9D51-52C3E707FD76}" srcOrd="1" destOrd="0" presId="urn:microsoft.com/office/officeart/2008/layout/LinedList"/>
    <dgm:cxn modelId="{63DFD5FC-C79B-4744-ADD9-6A5DD2FAC6CF}" type="presParOf" srcId="{7B424A51-A130-4690-9FBA-419826125E16}" destId="{493A7BC9-3CBC-4E17-8406-E4B5A1B5A212}" srcOrd="10" destOrd="0" presId="urn:microsoft.com/office/officeart/2008/layout/LinedList"/>
    <dgm:cxn modelId="{BA37F1CA-1DFD-48CC-8263-D686B9EB931B}" type="presParOf" srcId="{7B424A51-A130-4690-9FBA-419826125E16}" destId="{8E4EF44E-D428-450D-8108-943FB361F0A3}" srcOrd="11" destOrd="0" presId="urn:microsoft.com/office/officeart/2008/layout/LinedList"/>
    <dgm:cxn modelId="{5B4E6411-EBDC-4763-93CC-7C026C214182}" type="presParOf" srcId="{8E4EF44E-D428-450D-8108-943FB361F0A3}" destId="{5D3CD477-AE1F-4405-837E-2A0FC75D5E5D}" srcOrd="0" destOrd="0" presId="urn:microsoft.com/office/officeart/2008/layout/LinedList"/>
    <dgm:cxn modelId="{8BD19C19-59FC-4D9F-A2FD-14179D0ECEFF}" type="presParOf" srcId="{8E4EF44E-D428-450D-8108-943FB361F0A3}" destId="{BB0CECE2-719A-4900-A57E-3DDD7979FC4D}" srcOrd="1" destOrd="0" presId="urn:microsoft.com/office/officeart/2008/layout/LinedList"/>
    <dgm:cxn modelId="{E9D6FBD6-2882-499F-874B-D12A25BD1E27}" type="presParOf" srcId="{7B424A51-A130-4690-9FBA-419826125E16}" destId="{49D1516E-C12F-4EDF-A94F-04A92C4C1BAA}" srcOrd="12" destOrd="0" presId="urn:microsoft.com/office/officeart/2008/layout/LinedList"/>
    <dgm:cxn modelId="{F080C2CF-3233-4774-A4FB-96C175C27D1C}" type="presParOf" srcId="{7B424A51-A130-4690-9FBA-419826125E16}" destId="{D6F65C32-CEC0-4EEC-96D3-11ABB8385B98}" srcOrd="13" destOrd="0" presId="urn:microsoft.com/office/officeart/2008/layout/LinedList"/>
    <dgm:cxn modelId="{0B9CAB0D-D25D-4FB9-8E2B-FED271B6E0D7}" type="presParOf" srcId="{D6F65C32-CEC0-4EEC-96D3-11ABB8385B98}" destId="{ABCECE7F-E392-4616-9620-79056AEE321C}" srcOrd="0" destOrd="0" presId="urn:microsoft.com/office/officeart/2008/layout/LinedList"/>
    <dgm:cxn modelId="{24A7B069-C53A-4516-BB2B-ECD1005887EB}" type="presParOf" srcId="{D6F65C32-CEC0-4EEC-96D3-11ABB8385B98}" destId="{1CA2CEB4-A92A-4D78-B2E2-196694EB642E}" srcOrd="1" destOrd="0" presId="urn:microsoft.com/office/officeart/2008/layout/LinedList"/>
    <dgm:cxn modelId="{3F103F9C-0084-49D5-9D8D-8BBD2BED297E}" type="presParOf" srcId="{7B424A51-A130-4690-9FBA-419826125E16}" destId="{E9402ECD-3A11-4848-986C-23E00E9E161C}" srcOrd="14" destOrd="0" presId="urn:microsoft.com/office/officeart/2008/layout/LinedList"/>
    <dgm:cxn modelId="{5BAC5E5B-9027-4859-BE2C-031030EFBA6A}" type="presParOf" srcId="{7B424A51-A130-4690-9FBA-419826125E16}" destId="{C67A0E3D-0C2E-4B7B-A94C-4A0F887DD18E}" srcOrd="15" destOrd="0" presId="urn:microsoft.com/office/officeart/2008/layout/LinedList"/>
    <dgm:cxn modelId="{52A738E4-4AB7-47CE-ADF0-232C89DBCB5D}" type="presParOf" srcId="{C67A0E3D-0C2E-4B7B-A94C-4A0F887DD18E}" destId="{5C904999-5F70-4C21-B25E-BB0F415456B9}" srcOrd="0" destOrd="0" presId="urn:microsoft.com/office/officeart/2008/layout/LinedList"/>
    <dgm:cxn modelId="{0A069D21-A130-4A84-A353-15668CA91A67}" type="presParOf" srcId="{C67A0E3D-0C2E-4B7B-A94C-4A0F887DD18E}" destId="{8CD3940D-63DE-4C9A-8256-D77820E477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CB9B1-F520-429F-BAB3-A714FB5363F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1C6983-F4F9-4C89-BD8F-3A24EF06C43E}">
      <dgm:prSet/>
      <dgm:spPr/>
      <dgm:t>
        <a:bodyPr/>
        <a:lstStyle/>
        <a:p>
          <a:r>
            <a:rPr lang="hr-HR" dirty="0"/>
            <a:t>Stupnjuju se samo opisni pridjevi (kakvo je što).</a:t>
          </a:r>
          <a:endParaRPr lang="en-US" dirty="0"/>
        </a:p>
      </dgm:t>
    </dgm:pt>
    <dgm:pt modelId="{8CD7EA45-39B9-4B82-B28B-08FB917BD49F}" type="parTrans" cxnId="{2D55B9F5-6777-415C-9289-A110DB8EF67F}">
      <dgm:prSet/>
      <dgm:spPr/>
      <dgm:t>
        <a:bodyPr/>
        <a:lstStyle/>
        <a:p>
          <a:endParaRPr lang="en-US"/>
        </a:p>
      </dgm:t>
    </dgm:pt>
    <dgm:pt modelId="{47C52258-8B44-4725-85F1-6B64B9C3F24C}" type="sibTrans" cxnId="{2D55B9F5-6777-415C-9289-A110DB8EF67F}">
      <dgm:prSet/>
      <dgm:spPr/>
      <dgm:t>
        <a:bodyPr/>
        <a:lstStyle/>
        <a:p>
          <a:endParaRPr lang="en-US"/>
        </a:p>
      </dgm:t>
    </dgm:pt>
    <dgm:pt modelId="{DC27143B-EA8A-44F9-961C-79AB9F278FA6}">
      <dgm:prSet/>
      <dgm:spPr/>
      <dgm:t>
        <a:bodyPr/>
        <a:lstStyle/>
        <a:p>
          <a:r>
            <a:rPr lang="hr-HR" dirty="0"/>
            <a:t>Tri su stupnja komparacije:</a:t>
          </a:r>
          <a:endParaRPr lang="en-US" dirty="0"/>
        </a:p>
      </dgm:t>
    </dgm:pt>
    <dgm:pt modelId="{5004366E-2F82-43DA-AB40-BBCAA4617752}" type="parTrans" cxnId="{98C97ADA-1133-4CCC-AA9C-C07000D60D26}">
      <dgm:prSet/>
      <dgm:spPr/>
      <dgm:t>
        <a:bodyPr/>
        <a:lstStyle/>
        <a:p>
          <a:endParaRPr lang="en-US"/>
        </a:p>
      </dgm:t>
    </dgm:pt>
    <dgm:pt modelId="{742EE7AF-4BB6-4CCB-AA71-D827FEEFC595}" type="sibTrans" cxnId="{98C97ADA-1133-4CCC-AA9C-C07000D60D26}">
      <dgm:prSet/>
      <dgm:spPr/>
      <dgm:t>
        <a:bodyPr/>
        <a:lstStyle/>
        <a:p>
          <a:endParaRPr lang="en-US"/>
        </a:p>
      </dgm:t>
    </dgm:pt>
    <dgm:pt modelId="{D37102CD-4336-4D5B-81D6-E26BAA1475D4}">
      <dgm:prSet/>
      <dgm:spPr/>
      <dgm:t>
        <a:bodyPr/>
        <a:lstStyle/>
        <a:p>
          <a:r>
            <a:rPr lang="hr-HR" dirty="0"/>
            <a:t>prvi stupanj ili POZITIV</a:t>
          </a:r>
          <a:endParaRPr lang="en-US" dirty="0"/>
        </a:p>
      </dgm:t>
    </dgm:pt>
    <dgm:pt modelId="{BAE223BB-CCBA-44F6-8256-111A2316C1A5}" type="parTrans" cxnId="{918BD2D0-C89B-4828-961E-D6198302F33F}">
      <dgm:prSet/>
      <dgm:spPr/>
      <dgm:t>
        <a:bodyPr/>
        <a:lstStyle/>
        <a:p>
          <a:endParaRPr lang="en-US"/>
        </a:p>
      </dgm:t>
    </dgm:pt>
    <dgm:pt modelId="{08435998-BA5A-441E-BF39-852422798758}" type="sibTrans" cxnId="{918BD2D0-C89B-4828-961E-D6198302F33F}">
      <dgm:prSet/>
      <dgm:spPr/>
      <dgm:t>
        <a:bodyPr/>
        <a:lstStyle/>
        <a:p>
          <a:endParaRPr lang="en-US"/>
        </a:p>
      </dgm:t>
    </dgm:pt>
    <dgm:pt modelId="{C5EC9741-787A-466F-9278-9DFA862D3036}">
      <dgm:prSet/>
      <dgm:spPr/>
      <dgm:t>
        <a:bodyPr/>
        <a:lstStyle/>
        <a:p>
          <a:r>
            <a:rPr lang="hr-HR" dirty="0"/>
            <a:t>drugi stupanj ili KOMPARATIV</a:t>
          </a:r>
          <a:endParaRPr lang="en-US" dirty="0"/>
        </a:p>
      </dgm:t>
    </dgm:pt>
    <dgm:pt modelId="{F56160B6-ECC0-4B9B-9EEC-72CC91787166}" type="parTrans" cxnId="{35E12B59-A12F-4D92-83D3-E05480E113A0}">
      <dgm:prSet/>
      <dgm:spPr/>
      <dgm:t>
        <a:bodyPr/>
        <a:lstStyle/>
        <a:p>
          <a:endParaRPr lang="en-US"/>
        </a:p>
      </dgm:t>
    </dgm:pt>
    <dgm:pt modelId="{F896363A-645E-488F-BA5C-B3021BA413E5}" type="sibTrans" cxnId="{35E12B59-A12F-4D92-83D3-E05480E113A0}">
      <dgm:prSet/>
      <dgm:spPr/>
      <dgm:t>
        <a:bodyPr/>
        <a:lstStyle/>
        <a:p>
          <a:endParaRPr lang="en-US"/>
        </a:p>
      </dgm:t>
    </dgm:pt>
    <dgm:pt modelId="{117EB0AE-7459-4ADD-8A8E-E074DF934585}">
      <dgm:prSet/>
      <dgm:spPr/>
      <dgm:t>
        <a:bodyPr/>
        <a:lstStyle/>
        <a:p>
          <a:r>
            <a:rPr lang="hr-HR" dirty="0"/>
            <a:t>treći stupanj ili SUPERLATIV</a:t>
          </a:r>
          <a:endParaRPr lang="en-US" dirty="0"/>
        </a:p>
      </dgm:t>
    </dgm:pt>
    <dgm:pt modelId="{6B026CAB-D0B9-4B6B-893B-75882271EB70}" type="parTrans" cxnId="{994F73DA-0516-48EB-94A0-A8F7FE6CD7AD}">
      <dgm:prSet/>
      <dgm:spPr/>
      <dgm:t>
        <a:bodyPr/>
        <a:lstStyle/>
        <a:p>
          <a:endParaRPr lang="en-US"/>
        </a:p>
      </dgm:t>
    </dgm:pt>
    <dgm:pt modelId="{2013E611-F91E-4D7A-BF8C-023E8155C196}" type="sibTrans" cxnId="{994F73DA-0516-48EB-94A0-A8F7FE6CD7AD}">
      <dgm:prSet/>
      <dgm:spPr/>
      <dgm:t>
        <a:bodyPr/>
        <a:lstStyle/>
        <a:p>
          <a:endParaRPr lang="en-US"/>
        </a:p>
      </dgm:t>
    </dgm:pt>
    <dgm:pt modelId="{188F6588-7388-4B10-B178-B59941E400C6}" type="pres">
      <dgm:prSet presAssocID="{AB4CB9B1-F520-429F-BAB3-A714FB5363FF}" presName="Name0" presStyleCnt="0">
        <dgm:presLayoutVars>
          <dgm:dir/>
          <dgm:animLvl val="lvl"/>
          <dgm:resizeHandles val="exact"/>
        </dgm:presLayoutVars>
      </dgm:prSet>
      <dgm:spPr/>
    </dgm:pt>
    <dgm:pt modelId="{2A1FE854-EB90-4D77-87EB-BE362608AA59}" type="pres">
      <dgm:prSet presAssocID="{DC27143B-EA8A-44F9-961C-79AB9F278FA6}" presName="boxAndChildren" presStyleCnt="0"/>
      <dgm:spPr/>
    </dgm:pt>
    <dgm:pt modelId="{8E286673-6B85-4A6C-98E4-9C6DB8F557F4}" type="pres">
      <dgm:prSet presAssocID="{DC27143B-EA8A-44F9-961C-79AB9F278FA6}" presName="parentTextBox" presStyleLbl="node1" presStyleIdx="0" presStyleCnt="2"/>
      <dgm:spPr/>
    </dgm:pt>
    <dgm:pt modelId="{04A0DFAB-C3C1-419B-9427-982B4BBED1CD}" type="pres">
      <dgm:prSet presAssocID="{DC27143B-EA8A-44F9-961C-79AB9F278FA6}" presName="entireBox" presStyleLbl="node1" presStyleIdx="0" presStyleCnt="2"/>
      <dgm:spPr/>
    </dgm:pt>
    <dgm:pt modelId="{04EB402A-3E7C-40CB-8455-28E88AB31806}" type="pres">
      <dgm:prSet presAssocID="{DC27143B-EA8A-44F9-961C-79AB9F278FA6}" presName="descendantBox" presStyleCnt="0"/>
      <dgm:spPr/>
    </dgm:pt>
    <dgm:pt modelId="{A71CEF03-F9F9-48BF-B066-A8C0604EF660}" type="pres">
      <dgm:prSet presAssocID="{D37102CD-4336-4D5B-81D6-E26BAA1475D4}" presName="childTextBox" presStyleLbl="fgAccFollowNode1" presStyleIdx="0" presStyleCnt="3">
        <dgm:presLayoutVars>
          <dgm:bulletEnabled val="1"/>
        </dgm:presLayoutVars>
      </dgm:prSet>
      <dgm:spPr/>
    </dgm:pt>
    <dgm:pt modelId="{1EB4F231-AB67-430F-AEDF-128BDEC8DBD8}" type="pres">
      <dgm:prSet presAssocID="{C5EC9741-787A-466F-9278-9DFA862D3036}" presName="childTextBox" presStyleLbl="fgAccFollowNode1" presStyleIdx="1" presStyleCnt="3">
        <dgm:presLayoutVars>
          <dgm:bulletEnabled val="1"/>
        </dgm:presLayoutVars>
      </dgm:prSet>
      <dgm:spPr/>
    </dgm:pt>
    <dgm:pt modelId="{E5CDB370-45F7-443E-B3AE-D3163B60896E}" type="pres">
      <dgm:prSet presAssocID="{117EB0AE-7459-4ADD-8A8E-E074DF934585}" presName="childTextBox" presStyleLbl="fgAccFollowNode1" presStyleIdx="2" presStyleCnt="3">
        <dgm:presLayoutVars>
          <dgm:bulletEnabled val="1"/>
        </dgm:presLayoutVars>
      </dgm:prSet>
      <dgm:spPr/>
    </dgm:pt>
    <dgm:pt modelId="{4F85FC90-9679-42F5-AB88-46B0988072B5}" type="pres">
      <dgm:prSet presAssocID="{47C52258-8B44-4725-85F1-6B64B9C3F24C}" presName="sp" presStyleCnt="0"/>
      <dgm:spPr/>
    </dgm:pt>
    <dgm:pt modelId="{8DF98302-5361-46E4-8B6E-D6B75313410D}" type="pres">
      <dgm:prSet presAssocID="{871C6983-F4F9-4C89-BD8F-3A24EF06C43E}" presName="arrowAndChildren" presStyleCnt="0"/>
      <dgm:spPr/>
    </dgm:pt>
    <dgm:pt modelId="{CA01E6F6-5777-42F8-9047-F6A323E908A7}" type="pres">
      <dgm:prSet presAssocID="{871C6983-F4F9-4C89-BD8F-3A24EF06C43E}" presName="parentTextArrow" presStyleLbl="node1" presStyleIdx="1" presStyleCnt="2"/>
      <dgm:spPr/>
    </dgm:pt>
  </dgm:ptLst>
  <dgm:cxnLst>
    <dgm:cxn modelId="{F5D8B705-CE3D-4A46-AC01-AC49CFB4D938}" type="presOf" srcId="{117EB0AE-7459-4ADD-8A8E-E074DF934585}" destId="{E5CDB370-45F7-443E-B3AE-D3163B60896E}" srcOrd="0" destOrd="0" presId="urn:microsoft.com/office/officeart/2005/8/layout/process4"/>
    <dgm:cxn modelId="{32755916-1A29-40B9-8C16-8AB8F0F110A7}" type="presOf" srcId="{871C6983-F4F9-4C89-BD8F-3A24EF06C43E}" destId="{CA01E6F6-5777-42F8-9047-F6A323E908A7}" srcOrd="0" destOrd="0" presId="urn:microsoft.com/office/officeart/2005/8/layout/process4"/>
    <dgm:cxn modelId="{63E29A5E-9499-4638-8A66-B07220F3AE21}" type="presOf" srcId="{DC27143B-EA8A-44F9-961C-79AB9F278FA6}" destId="{04A0DFAB-C3C1-419B-9427-982B4BBED1CD}" srcOrd="1" destOrd="0" presId="urn:microsoft.com/office/officeart/2005/8/layout/process4"/>
    <dgm:cxn modelId="{B7101C4E-7D03-4F2C-9CB7-1F3BFABCE5FD}" type="presOf" srcId="{D37102CD-4336-4D5B-81D6-E26BAA1475D4}" destId="{A71CEF03-F9F9-48BF-B066-A8C0604EF660}" srcOrd="0" destOrd="0" presId="urn:microsoft.com/office/officeart/2005/8/layout/process4"/>
    <dgm:cxn modelId="{35E12B59-A12F-4D92-83D3-E05480E113A0}" srcId="{DC27143B-EA8A-44F9-961C-79AB9F278FA6}" destId="{C5EC9741-787A-466F-9278-9DFA862D3036}" srcOrd="1" destOrd="0" parTransId="{F56160B6-ECC0-4B9B-9EEC-72CC91787166}" sibTransId="{F896363A-645E-488F-BA5C-B3021BA413E5}"/>
    <dgm:cxn modelId="{C37A7F7E-8862-402E-BDEB-403C223958C9}" type="presOf" srcId="{AB4CB9B1-F520-429F-BAB3-A714FB5363FF}" destId="{188F6588-7388-4B10-B178-B59941E400C6}" srcOrd="0" destOrd="0" presId="urn:microsoft.com/office/officeart/2005/8/layout/process4"/>
    <dgm:cxn modelId="{5A2E5882-F74F-4F3C-9253-6D076DFB1E97}" type="presOf" srcId="{C5EC9741-787A-466F-9278-9DFA862D3036}" destId="{1EB4F231-AB67-430F-AEDF-128BDEC8DBD8}" srcOrd="0" destOrd="0" presId="urn:microsoft.com/office/officeart/2005/8/layout/process4"/>
    <dgm:cxn modelId="{918BD2D0-C89B-4828-961E-D6198302F33F}" srcId="{DC27143B-EA8A-44F9-961C-79AB9F278FA6}" destId="{D37102CD-4336-4D5B-81D6-E26BAA1475D4}" srcOrd="0" destOrd="0" parTransId="{BAE223BB-CCBA-44F6-8256-111A2316C1A5}" sibTransId="{08435998-BA5A-441E-BF39-852422798758}"/>
    <dgm:cxn modelId="{994F73DA-0516-48EB-94A0-A8F7FE6CD7AD}" srcId="{DC27143B-EA8A-44F9-961C-79AB9F278FA6}" destId="{117EB0AE-7459-4ADD-8A8E-E074DF934585}" srcOrd="2" destOrd="0" parTransId="{6B026CAB-D0B9-4B6B-893B-75882271EB70}" sibTransId="{2013E611-F91E-4D7A-BF8C-023E8155C196}"/>
    <dgm:cxn modelId="{98C97ADA-1133-4CCC-AA9C-C07000D60D26}" srcId="{AB4CB9B1-F520-429F-BAB3-A714FB5363FF}" destId="{DC27143B-EA8A-44F9-961C-79AB9F278FA6}" srcOrd="1" destOrd="0" parTransId="{5004366E-2F82-43DA-AB40-BBCAA4617752}" sibTransId="{742EE7AF-4BB6-4CCB-AA71-D827FEEFC595}"/>
    <dgm:cxn modelId="{D4DEFDF2-AC02-4FE4-A9C3-5842427FBA2A}" type="presOf" srcId="{DC27143B-EA8A-44F9-961C-79AB9F278FA6}" destId="{8E286673-6B85-4A6C-98E4-9C6DB8F557F4}" srcOrd="0" destOrd="0" presId="urn:microsoft.com/office/officeart/2005/8/layout/process4"/>
    <dgm:cxn modelId="{2D55B9F5-6777-415C-9289-A110DB8EF67F}" srcId="{AB4CB9B1-F520-429F-BAB3-A714FB5363FF}" destId="{871C6983-F4F9-4C89-BD8F-3A24EF06C43E}" srcOrd="0" destOrd="0" parTransId="{8CD7EA45-39B9-4B82-B28B-08FB917BD49F}" sibTransId="{47C52258-8B44-4725-85F1-6B64B9C3F24C}"/>
    <dgm:cxn modelId="{15943371-BCBE-4695-8149-307BD7D35459}" type="presParOf" srcId="{188F6588-7388-4B10-B178-B59941E400C6}" destId="{2A1FE854-EB90-4D77-87EB-BE362608AA59}" srcOrd="0" destOrd="0" presId="urn:microsoft.com/office/officeart/2005/8/layout/process4"/>
    <dgm:cxn modelId="{F39A7157-9573-4990-BADC-FF4B98F00201}" type="presParOf" srcId="{2A1FE854-EB90-4D77-87EB-BE362608AA59}" destId="{8E286673-6B85-4A6C-98E4-9C6DB8F557F4}" srcOrd="0" destOrd="0" presId="urn:microsoft.com/office/officeart/2005/8/layout/process4"/>
    <dgm:cxn modelId="{21984FD9-9087-45C2-BF14-C7405160066C}" type="presParOf" srcId="{2A1FE854-EB90-4D77-87EB-BE362608AA59}" destId="{04A0DFAB-C3C1-419B-9427-982B4BBED1CD}" srcOrd="1" destOrd="0" presId="urn:microsoft.com/office/officeart/2005/8/layout/process4"/>
    <dgm:cxn modelId="{C10EF787-6F8E-4653-8AFD-4B43F0E4459F}" type="presParOf" srcId="{2A1FE854-EB90-4D77-87EB-BE362608AA59}" destId="{04EB402A-3E7C-40CB-8455-28E88AB31806}" srcOrd="2" destOrd="0" presId="urn:microsoft.com/office/officeart/2005/8/layout/process4"/>
    <dgm:cxn modelId="{CFAE9A33-62E4-49E3-BB6F-2D3472E9AA12}" type="presParOf" srcId="{04EB402A-3E7C-40CB-8455-28E88AB31806}" destId="{A71CEF03-F9F9-48BF-B066-A8C0604EF660}" srcOrd="0" destOrd="0" presId="urn:microsoft.com/office/officeart/2005/8/layout/process4"/>
    <dgm:cxn modelId="{6FA94FF7-42C6-4FC9-ACF3-C3198EE210D6}" type="presParOf" srcId="{04EB402A-3E7C-40CB-8455-28E88AB31806}" destId="{1EB4F231-AB67-430F-AEDF-128BDEC8DBD8}" srcOrd="1" destOrd="0" presId="urn:microsoft.com/office/officeart/2005/8/layout/process4"/>
    <dgm:cxn modelId="{CD01E02D-1C62-49B2-B82D-AAB68DB8E8F5}" type="presParOf" srcId="{04EB402A-3E7C-40CB-8455-28E88AB31806}" destId="{E5CDB370-45F7-443E-B3AE-D3163B60896E}" srcOrd="2" destOrd="0" presId="urn:microsoft.com/office/officeart/2005/8/layout/process4"/>
    <dgm:cxn modelId="{477B4A99-836F-4E2E-99BD-F5A230E9A4D8}" type="presParOf" srcId="{188F6588-7388-4B10-B178-B59941E400C6}" destId="{4F85FC90-9679-42F5-AB88-46B0988072B5}" srcOrd="1" destOrd="0" presId="urn:microsoft.com/office/officeart/2005/8/layout/process4"/>
    <dgm:cxn modelId="{78DC4CFC-F0A5-413C-A211-7D357FC1F73F}" type="presParOf" srcId="{188F6588-7388-4B10-B178-B59941E400C6}" destId="{8DF98302-5361-46E4-8B6E-D6B75313410D}" srcOrd="2" destOrd="0" presId="urn:microsoft.com/office/officeart/2005/8/layout/process4"/>
    <dgm:cxn modelId="{E596E78A-C3B5-4BB5-B2C4-8ADB89809D60}" type="presParOf" srcId="{8DF98302-5361-46E4-8B6E-D6B75313410D}" destId="{CA01E6F6-5777-42F8-9047-F6A323E908A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FAF21-0093-4A48-8837-E1C1C21D132B}">
      <dsp:nvSpPr>
        <dsp:cNvPr id="0" name=""/>
        <dsp:cNvSpPr/>
      </dsp:nvSpPr>
      <dsp:spPr>
        <a:xfrm>
          <a:off x="0" y="0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8D041-2B49-4E2D-8572-30BF9077C2D2}">
      <dsp:nvSpPr>
        <dsp:cNvPr id="0" name=""/>
        <dsp:cNvSpPr/>
      </dsp:nvSpPr>
      <dsp:spPr>
        <a:xfrm>
          <a:off x="0" y="0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1. Drago dijete, daj se više umiri!</a:t>
          </a:r>
          <a:endParaRPr lang="en-US" sz="2500" kern="1200"/>
        </a:p>
      </dsp:txBody>
      <dsp:txXfrm>
        <a:off x="0" y="0"/>
        <a:ext cx="6797675" cy="706238"/>
      </dsp:txXfrm>
    </dsp:sp>
    <dsp:sp modelId="{1F18A9DD-FE27-4FF0-AA78-06C3B8F472E4}">
      <dsp:nvSpPr>
        <dsp:cNvPr id="0" name=""/>
        <dsp:cNvSpPr/>
      </dsp:nvSpPr>
      <dsp:spPr>
        <a:xfrm>
          <a:off x="0" y="706239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C758D-71F3-4A3F-9127-07DB05A5FDDF}">
      <dsp:nvSpPr>
        <dsp:cNvPr id="0" name=""/>
        <dsp:cNvSpPr/>
      </dsp:nvSpPr>
      <dsp:spPr>
        <a:xfrm>
          <a:off x="0" y="706238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2. Zaigrani psi su došli u dječji park.</a:t>
          </a:r>
          <a:endParaRPr lang="en-US" sz="2500" kern="1200"/>
        </a:p>
      </dsp:txBody>
      <dsp:txXfrm>
        <a:off x="0" y="706238"/>
        <a:ext cx="6797675" cy="706238"/>
      </dsp:txXfrm>
    </dsp:sp>
    <dsp:sp modelId="{E4B70838-6ACC-4606-B07B-1189FFE8D224}">
      <dsp:nvSpPr>
        <dsp:cNvPr id="0" name=""/>
        <dsp:cNvSpPr/>
      </dsp:nvSpPr>
      <dsp:spPr>
        <a:xfrm>
          <a:off x="0" y="1412478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2BD00-4B4D-4977-A893-18844912303D}">
      <dsp:nvSpPr>
        <dsp:cNvPr id="0" name=""/>
        <dsp:cNvSpPr/>
      </dsp:nvSpPr>
      <dsp:spPr>
        <a:xfrm>
          <a:off x="0" y="1412477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3. U osnovnu školu nosimo teške torbe.</a:t>
          </a:r>
          <a:endParaRPr lang="en-US" sz="2500" kern="1200"/>
        </a:p>
      </dsp:txBody>
      <dsp:txXfrm>
        <a:off x="0" y="1412477"/>
        <a:ext cx="6797675" cy="706238"/>
      </dsp:txXfrm>
    </dsp:sp>
    <dsp:sp modelId="{D4196DFD-AF8E-4864-8BA9-1CA7F6C4E848}">
      <dsp:nvSpPr>
        <dsp:cNvPr id="0" name=""/>
        <dsp:cNvSpPr/>
      </dsp:nvSpPr>
      <dsp:spPr>
        <a:xfrm>
          <a:off x="0" y="2118717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FFDF5-FC38-4D24-B4A5-90D9D5BECF7F}">
      <dsp:nvSpPr>
        <dsp:cNvPr id="0" name=""/>
        <dsp:cNvSpPr/>
      </dsp:nvSpPr>
      <dsp:spPr>
        <a:xfrm>
          <a:off x="0" y="2118716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4. Pokraj velikog jezera igraju se školska djeca.</a:t>
          </a:r>
          <a:endParaRPr lang="en-US" sz="2500" kern="1200"/>
        </a:p>
      </dsp:txBody>
      <dsp:txXfrm>
        <a:off x="0" y="2118716"/>
        <a:ext cx="6797675" cy="706238"/>
      </dsp:txXfrm>
    </dsp:sp>
    <dsp:sp modelId="{A924591D-509D-4D7E-B01E-95BDC89F84CB}">
      <dsp:nvSpPr>
        <dsp:cNvPr id="0" name=""/>
        <dsp:cNvSpPr/>
      </dsp:nvSpPr>
      <dsp:spPr>
        <a:xfrm>
          <a:off x="0" y="2824956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90B12-A39B-46D3-9A47-A915E8B78951}">
      <dsp:nvSpPr>
        <dsp:cNvPr id="0" name=""/>
        <dsp:cNvSpPr/>
      </dsp:nvSpPr>
      <dsp:spPr>
        <a:xfrm>
          <a:off x="0" y="2824955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5. O veselim učenicima svi rado razgovaraju.</a:t>
          </a:r>
          <a:endParaRPr lang="en-US" sz="2500" kern="1200"/>
        </a:p>
      </dsp:txBody>
      <dsp:txXfrm>
        <a:off x="0" y="2824955"/>
        <a:ext cx="6797675" cy="706238"/>
      </dsp:txXfrm>
    </dsp:sp>
    <dsp:sp modelId="{493A7BC9-3CBC-4E17-8406-E4B5A1B5A212}">
      <dsp:nvSpPr>
        <dsp:cNvPr id="0" name=""/>
        <dsp:cNvSpPr/>
      </dsp:nvSpPr>
      <dsp:spPr>
        <a:xfrm>
          <a:off x="0" y="3531195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CD477-AE1F-4405-837E-2A0FC75D5E5D}">
      <dsp:nvSpPr>
        <dsp:cNvPr id="0" name=""/>
        <dsp:cNvSpPr/>
      </dsp:nvSpPr>
      <dsp:spPr>
        <a:xfrm>
          <a:off x="0" y="3531195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6. U obližnje kino idem sa svojom dragom sestrom.</a:t>
          </a:r>
          <a:endParaRPr lang="en-US" sz="2500" kern="1200"/>
        </a:p>
      </dsp:txBody>
      <dsp:txXfrm>
        <a:off x="0" y="3531195"/>
        <a:ext cx="6797675" cy="706238"/>
      </dsp:txXfrm>
    </dsp:sp>
    <dsp:sp modelId="{49D1516E-C12F-4EDF-A94F-04A92C4C1BAA}">
      <dsp:nvSpPr>
        <dsp:cNvPr id="0" name=""/>
        <dsp:cNvSpPr/>
      </dsp:nvSpPr>
      <dsp:spPr>
        <a:xfrm>
          <a:off x="0" y="4237434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CE7F-E392-4616-9620-79056AEE321C}">
      <dsp:nvSpPr>
        <dsp:cNvPr id="0" name=""/>
        <dsp:cNvSpPr/>
      </dsp:nvSpPr>
      <dsp:spPr>
        <a:xfrm>
          <a:off x="0" y="4237434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7. Nema zabavne igre bez zabavnih igrača.</a:t>
          </a:r>
          <a:endParaRPr lang="en-US" sz="2500" kern="1200"/>
        </a:p>
      </dsp:txBody>
      <dsp:txXfrm>
        <a:off x="0" y="4237434"/>
        <a:ext cx="6797675" cy="706238"/>
      </dsp:txXfrm>
    </dsp:sp>
    <dsp:sp modelId="{E9402ECD-3A11-4848-986C-23E00E9E161C}">
      <dsp:nvSpPr>
        <dsp:cNvPr id="0" name=""/>
        <dsp:cNvSpPr/>
      </dsp:nvSpPr>
      <dsp:spPr>
        <a:xfrm>
          <a:off x="0" y="4943673"/>
          <a:ext cx="67976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04999-5F70-4C21-B25E-BB0F415456B9}">
      <dsp:nvSpPr>
        <dsp:cNvPr id="0" name=""/>
        <dsp:cNvSpPr/>
      </dsp:nvSpPr>
      <dsp:spPr>
        <a:xfrm>
          <a:off x="0" y="4943672"/>
          <a:ext cx="6797675" cy="706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8. Pojeo sam veliki komad čokoladnog kolača.</a:t>
          </a:r>
          <a:endParaRPr lang="en-US" sz="2500" kern="1200"/>
        </a:p>
      </dsp:txBody>
      <dsp:txXfrm>
        <a:off x="0" y="4943672"/>
        <a:ext cx="6797675" cy="706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0DFAB-C3C1-419B-9427-982B4BBED1CD}">
      <dsp:nvSpPr>
        <dsp:cNvPr id="0" name=""/>
        <dsp:cNvSpPr/>
      </dsp:nvSpPr>
      <dsp:spPr>
        <a:xfrm>
          <a:off x="0" y="3410021"/>
          <a:ext cx="6797675" cy="2237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 dirty="0"/>
            <a:t>Tri su stupnja komparacije:</a:t>
          </a:r>
          <a:endParaRPr lang="en-US" sz="4200" kern="1200" dirty="0"/>
        </a:p>
      </dsp:txBody>
      <dsp:txXfrm>
        <a:off x="0" y="3410021"/>
        <a:ext cx="6797675" cy="1208165"/>
      </dsp:txXfrm>
    </dsp:sp>
    <dsp:sp modelId="{A71CEF03-F9F9-48BF-B066-A8C0604EF660}">
      <dsp:nvSpPr>
        <dsp:cNvPr id="0" name=""/>
        <dsp:cNvSpPr/>
      </dsp:nvSpPr>
      <dsp:spPr>
        <a:xfrm>
          <a:off x="3319" y="4573439"/>
          <a:ext cx="2263678" cy="10291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prvi stupanj ili POZITIV</a:t>
          </a:r>
          <a:endParaRPr lang="en-US" sz="2400" kern="1200" dirty="0"/>
        </a:p>
      </dsp:txBody>
      <dsp:txXfrm>
        <a:off x="3319" y="4573439"/>
        <a:ext cx="2263678" cy="1029177"/>
      </dsp:txXfrm>
    </dsp:sp>
    <dsp:sp modelId="{1EB4F231-AB67-430F-AEDF-128BDEC8DBD8}">
      <dsp:nvSpPr>
        <dsp:cNvPr id="0" name=""/>
        <dsp:cNvSpPr/>
      </dsp:nvSpPr>
      <dsp:spPr>
        <a:xfrm>
          <a:off x="2266998" y="4573439"/>
          <a:ext cx="2263678" cy="10291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drugi stupanj ili KOMPARATIV</a:t>
          </a:r>
          <a:endParaRPr lang="en-US" sz="2400" kern="1200" dirty="0"/>
        </a:p>
      </dsp:txBody>
      <dsp:txXfrm>
        <a:off x="2266998" y="4573439"/>
        <a:ext cx="2263678" cy="1029177"/>
      </dsp:txXfrm>
    </dsp:sp>
    <dsp:sp modelId="{E5CDB370-45F7-443E-B3AE-D3163B60896E}">
      <dsp:nvSpPr>
        <dsp:cNvPr id="0" name=""/>
        <dsp:cNvSpPr/>
      </dsp:nvSpPr>
      <dsp:spPr>
        <a:xfrm>
          <a:off x="4530676" y="4573439"/>
          <a:ext cx="2263678" cy="102917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treći stupanj ili SUPERLATIV</a:t>
          </a:r>
          <a:endParaRPr lang="en-US" sz="2400" kern="1200" dirty="0"/>
        </a:p>
      </dsp:txBody>
      <dsp:txXfrm>
        <a:off x="4530676" y="4573439"/>
        <a:ext cx="2263678" cy="1029177"/>
      </dsp:txXfrm>
    </dsp:sp>
    <dsp:sp modelId="{CA01E6F6-5777-42F8-9047-F6A323E908A7}">
      <dsp:nvSpPr>
        <dsp:cNvPr id="0" name=""/>
        <dsp:cNvSpPr/>
      </dsp:nvSpPr>
      <dsp:spPr>
        <a:xfrm rot="10800000">
          <a:off x="0" y="2547"/>
          <a:ext cx="6797675" cy="344103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 dirty="0"/>
            <a:t>Stupnjuju se samo opisni pridjevi (kakvo je što).</a:t>
          </a:r>
          <a:endParaRPr lang="en-US" sz="4200" kern="1200" dirty="0"/>
        </a:p>
      </dsp:txBody>
      <dsp:txXfrm rot="10800000">
        <a:off x="0" y="2547"/>
        <a:ext cx="6797675" cy="2235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49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32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930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70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30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38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293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39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1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536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4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2B8DC9-3A46-49DC-9F53-D517D6311D3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42274-626D-4D51-A27A-06771E0A20E5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57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B1BE9-D55E-404F-8545-2237FC35D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Sklonidba imenica i pridjeva</a:t>
            </a:r>
            <a:br>
              <a:rPr lang="hr-H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Stupnjevanje pridjeva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2820C1E-6E93-47CB-9738-68A30CC93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/>
              <a:t>Ponavljanje, utvrđivanje</a:t>
            </a:r>
          </a:p>
          <a:p>
            <a:r>
              <a:rPr lang="hr-HR" b="1" dirty="0"/>
              <a:t>(1 školski sat)</a:t>
            </a:r>
          </a:p>
        </p:txBody>
      </p:sp>
    </p:spTree>
    <p:extLst>
      <p:ext uri="{BB962C8B-B14F-4D97-AF65-F5344CB8AC3E}">
        <p14:creationId xmlns:p14="http://schemas.microsoft.com/office/powerpoint/2010/main" val="387329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44031-9170-417C-8D8A-FB4F16BB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9A03D2-3BA7-4725-81A7-7A97660B6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r-HR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Prezentaciju izradila Vanja Selak, prof.</a:t>
            </a:r>
          </a:p>
        </p:txBody>
      </p:sp>
    </p:spTree>
    <p:extLst>
      <p:ext uri="{BB962C8B-B14F-4D97-AF65-F5344CB8AC3E}">
        <p14:creationId xmlns:p14="http://schemas.microsoft.com/office/powerpoint/2010/main" val="118085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053BDC-8401-471D-B38F-C30DEFE8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1172"/>
          </a:xfrm>
        </p:spPr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Ponovimo</a:t>
            </a:r>
            <a:r>
              <a:rPr lang="hr-HR" dirty="0"/>
              <a:t> 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770BC7-45FE-4E18-A77A-0C807673D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73464"/>
            <a:ext cx="4937760" cy="736282"/>
          </a:xfrm>
        </p:spPr>
        <p:txBody>
          <a:bodyPr/>
          <a:lstStyle/>
          <a:p>
            <a:r>
              <a:rPr lang="hr-HR" b="1" dirty="0"/>
              <a:t>Sklonidba imenica i pridjeva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1237C6D-BE67-441E-AFCD-52035262B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055" y="2582334"/>
            <a:ext cx="6329680" cy="3378200"/>
          </a:xfrm>
        </p:spPr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Nominativ (N) </a:t>
            </a:r>
            <a:r>
              <a:rPr lang="hr-HR" dirty="0"/>
              <a:t>– Tko ili što postoji? (vršitelj radnje)</a:t>
            </a:r>
          </a:p>
          <a:p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Genitiv (G)</a:t>
            </a:r>
            <a:r>
              <a:rPr lang="hr-HR" dirty="0"/>
              <a:t> – Koga ili čega nema? (dio, djelomičnost)</a:t>
            </a:r>
          </a:p>
          <a:p>
            <a:r>
              <a:rPr lang="hr-HR" b="1" dirty="0">
                <a:solidFill>
                  <a:srgbClr val="C00000"/>
                </a:solidFill>
              </a:rPr>
              <a:t>Dativ (D)</a:t>
            </a:r>
            <a:r>
              <a:rPr lang="hr-HR" dirty="0"/>
              <a:t> – Komu ili čemu prilazim? (cilj, namjena)</a:t>
            </a:r>
          </a:p>
          <a:p>
            <a:r>
              <a:rPr lang="hr-HR" b="1" dirty="0">
                <a:solidFill>
                  <a:srgbClr val="00B050"/>
                </a:solidFill>
              </a:rPr>
              <a:t>Akuzativ (A)</a:t>
            </a:r>
            <a:r>
              <a:rPr lang="hr-HR" dirty="0"/>
              <a:t> – Koga ili što vidim? (predmet radnje)</a:t>
            </a:r>
          </a:p>
          <a:p>
            <a:r>
              <a:rPr lang="hr-HR" b="1" dirty="0">
                <a:solidFill>
                  <a:srgbClr val="7030A0"/>
                </a:solidFill>
              </a:rPr>
              <a:t>Vokativ (V) </a:t>
            </a:r>
            <a:r>
              <a:rPr lang="hr-HR" dirty="0"/>
              <a:t>– Oj! Ej! (dozivanje)</a:t>
            </a:r>
          </a:p>
          <a:p>
            <a:r>
              <a:rPr lang="hr-HR" b="1" dirty="0">
                <a:solidFill>
                  <a:srgbClr val="0070C0"/>
                </a:solidFill>
              </a:rPr>
              <a:t>Lokativ (L) </a:t>
            </a:r>
            <a:r>
              <a:rPr lang="hr-HR" dirty="0"/>
              <a:t>– O kome ili o čemu govorim? (mjesto)</a:t>
            </a:r>
          </a:p>
          <a:p>
            <a:r>
              <a:rPr lang="hr-HR" b="1" dirty="0">
                <a:solidFill>
                  <a:srgbClr val="FFCC00"/>
                </a:solidFill>
              </a:rPr>
              <a:t>Instrumental (I) </a:t>
            </a:r>
            <a:r>
              <a:rPr lang="hr-HR" dirty="0"/>
              <a:t>– S kim ili čim se igram? (društvo, sredstvo)</a:t>
            </a:r>
          </a:p>
        </p:txBody>
      </p:sp>
      <p:sp>
        <p:nvSpPr>
          <p:cNvPr id="13" name="Rezervirano mjesto sadržaja 3">
            <a:extLst>
              <a:ext uri="{FF2B5EF4-FFF2-40B4-BE49-F238E27FC236}">
                <a16:creationId xmlns:a16="http://schemas.microsoft.com/office/drawing/2014/main" id="{0FF678C2-492A-4A30-9454-47FC0FDFED0D}"/>
              </a:ext>
            </a:extLst>
          </p:cNvPr>
          <p:cNvSpPr txBox="1">
            <a:spLocks/>
          </p:cNvSpPr>
          <p:nvPr/>
        </p:nvSpPr>
        <p:spPr>
          <a:xfrm>
            <a:off x="6991349" y="2589426"/>
            <a:ext cx="3988435" cy="3378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To je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pametna djevojčica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hr-HR" dirty="0"/>
              <a:t>Bez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kvalitetnog učenja </a:t>
            </a:r>
            <a:r>
              <a:rPr lang="hr-HR" dirty="0"/>
              <a:t>se ne može.</a:t>
            </a:r>
          </a:p>
          <a:p>
            <a:r>
              <a:rPr lang="hr-HR" dirty="0"/>
              <a:t>Sutra idemo u posjet </a:t>
            </a:r>
            <a:r>
              <a:rPr lang="hr-HR" b="1" dirty="0">
                <a:solidFill>
                  <a:srgbClr val="C00000"/>
                </a:solidFill>
              </a:rPr>
              <a:t>bolesnoj baki</a:t>
            </a:r>
            <a:r>
              <a:rPr lang="hr-HR" dirty="0"/>
              <a:t>.</a:t>
            </a:r>
          </a:p>
          <a:p>
            <a:r>
              <a:rPr lang="hr-HR" dirty="0"/>
              <a:t>Gledamo </a:t>
            </a:r>
            <a:r>
              <a:rPr lang="hr-HR" b="1" dirty="0">
                <a:solidFill>
                  <a:srgbClr val="00B050"/>
                </a:solidFill>
              </a:rPr>
              <a:t>dobar film</a:t>
            </a:r>
            <a:r>
              <a:rPr lang="hr-HR" dirty="0"/>
              <a:t>.</a:t>
            </a:r>
          </a:p>
          <a:p>
            <a:r>
              <a:rPr lang="hr-HR" b="1" dirty="0">
                <a:solidFill>
                  <a:srgbClr val="7030A0"/>
                </a:solidFill>
              </a:rPr>
              <a:t>Nemirni učenici</a:t>
            </a:r>
            <a:r>
              <a:rPr lang="hr-HR" dirty="0"/>
              <a:t>, umirite se!</a:t>
            </a:r>
          </a:p>
          <a:p>
            <a:r>
              <a:rPr lang="hr-HR" dirty="0"/>
              <a:t>Razgovaramo o </a:t>
            </a:r>
            <a:r>
              <a:rPr lang="hr-HR" b="1" dirty="0">
                <a:solidFill>
                  <a:srgbClr val="0070C0"/>
                </a:solidFill>
              </a:rPr>
              <a:t>novoj lekciji</a:t>
            </a:r>
            <a:r>
              <a:rPr lang="hr-HR" dirty="0">
                <a:solidFill>
                  <a:srgbClr val="0070C0"/>
                </a:solidFill>
              </a:rPr>
              <a:t>.</a:t>
            </a:r>
          </a:p>
          <a:p>
            <a:r>
              <a:rPr lang="hr-HR" dirty="0"/>
              <a:t>Vozim se </a:t>
            </a:r>
            <a:r>
              <a:rPr lang="hr-HR" b="1" dirty="0">
                <a:solidFill>
                  <a:srgbClr val="FFCC00"/>
                </a:solidFill>
              </a:rPr>
              <a:t>drvenim brodom</a:t>
            </a:r>
            <a:r>
              <a:rPr lang="hr-HR" b="1" dirty="0"/>
              <a:t> </a:t>
            </a:r>
            <a:r>
              <a:rPr lang="hr-HR" dirty="0"/>
              <a:t>s </a:t>
            </a:r>
            <a:r>
              <a:rPr lang="hr-HR" b="1" dirty="0">
                <a:solidFill>
                  <a:srgbClr val="FFCC00"/>
                </a:solidFill>
              </a:rPr>
              <a:t>dragim prijateljima.</a:t>
            </a:r>
          </a:p>
        </p:txBody>
      </p:sp>
    </p:spTree>
    <p:extLst>
      <p:ext uri="{BB962C8B-B14F-4D97-AF65-F5344CB8AC3E}">
        <p14:creationId xmlns:p14="http://schemas.microsoft.com/office/powerpoint/2010/main" val="72293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C8B9234-CE85-4F80-A80F-A5A8BA11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FFFFFF"/>
                </a:solidFill>
              </a:rPr>
              <a:t>Prepiši u bilježnicu sljedeće rečenice. Imenice podcrtaj, pridjeve zaokruži, a zatim im odredi padeže.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5C80B52-F037-4603-B535-BEB716D6E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5163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59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310A9C-2B21-4DF6-99A8-D588D2AA1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Stupnjevanje ili komparacija pridjeva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6302549A-F6C9-49C2-9DF4-3E7E244490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91876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10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B77B2E-0341-4CF1-B99F-4417AFAD2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3097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2">
                    <a:lumMod val="75000"/>
                  </a:schemeClr>
                </a:solidFill>
              </a:rPr>
              <a:t>Stupnjevanje ili komparacija pridjeva</a:t>
            </a:r>
            <a:br>
              <a:rPr lang="hr-HR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</a:rPr>
              <a:t>(pozitiv, komparativ, superlativ)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7A87206-CBFF-451A-B61E-83FF2844EC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TVORBA KOMPARATIVA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463FDB-0BA6-4C62-B695-063E7B6CE5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pozitiv</a:t>
            </a:r>
            <a:r>
              <a:rPr lang="sv-SE" dirty="0"/>
              <a:t> + </a:t>
            </a:r>
            <a:r>
              <a:rPr lang="sv-SE" b="1" dirty="0"/>
              <a:t>nastavci: -iji, -i (-ji), -ši.</a:t>
            </a:r>
            <a:endParaRPr lang="hr-HR" b="1" dirty="0"/>
          </a:p>
          <a:p>
            <a:endParaRPr lang="hr-HR" dirty="0"/>
          </a:p>
          <a:p>
            <a:pPr lvl="1"/>
            <a:r>
              <a:rPr lang="hr-HR" dirty="0"/>
              <a:t>LJUT – LJU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TJ</a:t>
            </a:r>
            <a:r>
              <a:rPr lang="hr-HR" dirty="0"/>
              <a:t>I - </a:t>
            </a:r>
            <a:r>
              <a:rPr lang="hr-HR" b="1" dirty="0"/>
              <a:t>LJU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Ć</a:t>
            </a:r>
            <a:r>
              <a:rPr lang="hr-HR" b="1" dirty="0"/>
              <a:t>I</a:t>
            </a:r>
          </a:p>
          <a:p>
            <a:pPr lvl="1"/>
            <a:r>
              <a:rPr lang="hr-HR" dirty="0"/>
              <a:t>L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IJE</a:t>
            </a:r>
            <a:r>
              <a:rPr lang="hr-HR" dirty="0"/>
              <a:t>P – </a:t>
            </a:r>
            <a:r>
              <a:rPr lang="hr-HR" b="1" dirty="0"/>
              <a:t>L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hr-HR" b="1" dirty="0"/>
              <a:t>PŠI</a:t>
            </a:r>
          </a:p>
          <a:p>
            <a:pPr lvl="1"/>
            <a:r>
              <a:rPr lang="hr-HR" dirty="0"/>
              <a:t>B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IJE</a:t>
            </a:r>
            <a:r>
              <a:rPr lang="hr-HR" dirty="0"/>
              <a:t>L - </a:t>
            </a:r>
            <a:r>
              <a:rPr lang="hr-HR" b="1" dirty="0"/>
              <a:t>B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hr-HR" b="1" dirty="0"/>
              <a:t>LJI</a:t>
            </a:r>
          </a:p>
          <a:p>
            <a:endParaRPr lang="hr-HR" dirty="0"/>
          </a:p>
          <a:p>
            <a:pPr lvl="1"/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Glasovne promjene:</a:t>
            </a:r>
          </a:p>
          <a:p>
            <a:pPr lvl="2"/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jotacija: ljut + 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ji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= ljući</a:t>
            </a:r>
          </a:p>
          <a:p>
            <a:pPr lvl="2"/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pokraćivanje glasova </a:t>
            </a:r>
            <a:r>
              <a:rPr lang="hr-HR" b="1" dirty="0" err="1">
                <a:solidFill>
                  <a:schemeClr val="tx1"/>
                </a:solidFill>
              </a:rPr>
              <a:t>ije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hr-HR" b="1" dirty="0">
                <a:solidFill>
                  <a:schemeClr val="tx1"/>
                </a:solidFill>
              </a:rPr>
              <a:t>je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ili </a:t>
            </a:r>
            <a:r>
              <a:rPr lang="hr-HR" b="1" dirty="0">
                <a:solidFill>
                  <a:schemeClr val="tx1"/>
                </a:solidFill>
              </a:rPr>
              <a:t>e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: lijep – ljepši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5D54FA3-38FD-4F12-9C22-8505F88D6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/>
              <a:t>TVORBA SUPERLATIVA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91562B7-23D6-433F-8DD7-9FC5EEAB20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b="1" dirty="0"/>
              <a:t>naj</a:t>
            </a:r>
            <a:r>
              <a:rPr lang="hr-HR" dirty="0"/>
              <a:t> +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komparativ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naj + ljući -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najljući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naj + ljepši -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najljepši</a:t>
            </a:r>
            <a:endParaRPr lang="hr-H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/>
              <a:t>Ako komparativ počinje suglasnikom j, superlativ se piše s dva j, bez razmaka:</a:t>
            </a:r>
          </a:p>
          <a:p>
            <a:pPr marL="0" indent="0">
              <a:buNone/>
            </a:pPr>
            <a:endParaRPr lang="hr-HR" sz="1050" dirty="0"/>
          </a:p>
          <a:p>
            <a:pPr lvl="1"/>
            <a:r>
              <a:rPr lang="hr-HR" dirty="0"/>
              <a:t>jak: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naj</a:t>
            </a:r>
            <a:r>
              <a:rPr lang="hr-HR" dirty="0"/>
              <a:t> + jači –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najjači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jasan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: naj + </a:t>
            </a:r>
            <a:r>
              <a:rPr lang="hr-HR" dirty="0">
                <a:solidFill>
                  <a:schemeClr val="tx1"/>
                </a:solidFill>
              </a:rPr>
              <a:t>jasniji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najjasniji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444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B03ACFE-7D6B-4829-801E-6C9B209EF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r-HR" sz="2300">
                <a:solidFill>
                  <a:srgbClr val="FFFFFF"/>
                </a:solidFill>
              </a:rPr>
              <a:t>Nepravilno stupnjevanje/nepravilna komaparacija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BE738B-9B9F-414C-AA75-8618CFA29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hr-HR" dirty="0"/>
              <a:t>Nekoliko pridjeva komparativ (i superlativ) tvori od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promijenjene osnove </a:t>
            </a:r>
            <a:r>
              <a:rPr lang="hr-HR" dirty="0"/>
              <a:t>pa se takvo stupnjevanje naziva nepravilnim:</a:t>
            </a:r>
          </a:p>
          <a:p>
            <a:endParaRPr lang="hr-HR" dirty="0"/>
          </a:p>
          <a:p>
            <a:pPr lvl="1"/>
            <a:r>
              <a:rPr lang="hr-HR" dirty="0"/>
              <a:t>dobar – </a:t>
            </a:r>
            <a:r>
              <a:rPr lang="hr-HR" b="1" dirty="0"/>
              <a:t>bolji</a:t>
            </a:r>
            <a:r>
              <a:rPr lang="hr-HR" dirty="0"/>
              <a:t> –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najbolji</a:t>
            </a:r>
          </a:p>
          <a:p>
            <a:pPr lvl="1"/>
            <a:r>
              <a:rPr lang="hr-HR" dirty="0"/>
              <a:t>zao – </a:t>
            </a:r>
            <a:r>
              <a:rPr lang="hr-HR" b="1" dirty="0"/>
              <a:t>gori</a:t>
            </a:r>
            <a:r>
              <a:rPr lang="hr-HR" dirty="0"/>
              <a:t> –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najgori</a:t>
            </a:r>
          </a:p>
          <a:p>
            <a:pPr lvl="1"/>
            <a:r>
              <a:rPr lang="hr-HR" dirty="0"/>
              <a:t>velik – </a:t>
            </a:r>
            <a:r>
              <a:rPr lang="hr-HR" b="1" dirty="0"/>
              <a:t>veći</a:t>
            </a:r>
            <a:r>
              <a:rPr lang="hr-HR" dirty="0"/>
              <a:t> –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najveći</a:t>
            </a:r>
          </a:p>
          <a:p>
            <a:pPr lvl="1"/>
            <a:r>
              <a:rPr lang="hr-HR" dirty="0"/>
              <a:t>malen – </a:t>
            </a:r>
            <a:r>
              <a:rPr lang="hr-HR" b="1" dirty="0"/>
              <a:t>manji</a:t>
            </a:r>
            <a:r>
              <a:rPr lang="hr-HR" dirty="0"/>
              <a:t> -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najmanji</a:t>
            </a:r>
          </a:p>
        </p:txBody>
      </p:sp>
    </p:spTree>
    <p:extLst>
      <p:ext uri="{BB962C8B-B14F-4D97-AF65-F5344CB8AC3E}">
        <p14:creationId xmlns:p14="http://schemas.microsoft.com/office/powerpoint/2010/main" val="97804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6D68E95-A70C-40C0-8F91-0DD9A76D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3">
                    <a:lumMod val="75000"/>
                  </a:schemeClr>
                </a:solidFill>
              </a:rPr>
              <a:t>PONOVIMO</a:t>
            </a:r>
            <a:br>
              <a:rPr lang="hr-HR" sz="32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3200" b="1" dirty="0">
                <a:solidFill>
                  <a:schemeClr val="accent3">
                    <a:lumMod val="75000"/>
                  </a:schemeClr>
                </a:solidFill>
              </a:rPr>
              <a:t>Prepiši u bilježnicu i riješi zadatke</a:t>
            </a:r>
            <a:r>
              <a:rPr lang="hr-HR" sz="32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E060851-A7E1-4E63-B91A-5DD693D3C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617452"/>
            <a:ext cx="4937760" cy="736282"/>
          </a:xfrm>
        </p:spPr>
        <p:txBody>
          <a:bodyPr>
            <a:normAutofit fontScale="92500"/>
          </a:bodyPr>
          <a:lstStyle/>
          <a:p>
            <a:r>
              <a:rPr lang="hr-HR" dirty="0"/>
              <a:t>DOPUNI TABLICU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998AB3BA-2765-4516-965E-28790A3F3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1712702"/>
            <a:ext cx="4937760" cy="736282"/>
          </a:xfrm>
        </p:spPr>
        <p:txBody>
          <a:bodyPr>
            <a:normAutofit fontScale="92500"/>
          </a:bodyPr>
          <a:lstStyle/>
          <a:p>
            <a:r>
              <a:rPr lang="hr-HR" dirty="0"/>
              <a:t>U rečenicama podcrtaj pridjeve, a priloge zaokruži. Napiši stupanj pridjeva.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E67E4AB3-4DB0-45A0-985B-FEE303953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723216"/>
          </a:xfrm>
        </p:spPr>
        <p:txBody>
          <a:bodyPr/>
          <a:lstStyle/>
          <a:p>
            <a:r>
              <a:rPr lang="hr-HR" dirty="0"/>
              <a:t>1. Dobro dijete dobro uči.</a:t>
            </a:r>
          </a:p>
          <a:p>
            <a:r>
              <a:rPr lang="hr-HR" dirty="0"/>
              <a:t>stupanj pridjeva: _______________</a:t>
            </a:r>
          </a:p>
          <a:p>
            <a:endParaRPr lang="hr-HR" dirty="0"/>
          </a:p>
          <a:p>
            <a:r>
              <a:rPr lang="hr-HR" dirty="0"/>
              <a:t>2. Slatko jede slatko jelo.</a:t>
            </a:r>
          </a:p>
          <a:p>
            <a:r>
              <a:rPr lang="hr-HR" dirty="0"/>
              <a:t>stupanj pridjeva: ________________</a:t>
            </a:r>
          </a:p>
          <a:p>
            <a:endParaRPr lang="hr-HR" dirty="0"/>
          </a:p>
          <a:p>
            <a:r>
              <a:rPr lang="hr-HR" dirty="0"/>
              <a:t>3. Spreman sportaš više vježba.</a:t>
            </a:r>
          </a:p>
          <a:p>
            <a:r>
              <a:rPr lang="hr-HR" dirty="0"/>
              <a:t>stupanj pridjeva: ________________</a:t>
            </a:r>
          </a:p>
        </p:txBody>
      </p:sp>
      <p:graphicFrame>
        <p:nvGraphicFramePr>
          <p:cNvPr id="13" name="Tablica 13">
            <a:extLst>
              <a:ext uri="{FF2B5EF4-FFF2-40B4-BE49-F238E27FC236}">
                <a16:creationId xmlns:a16="http://schemas.microsoft.com/office/drawing/2014/main" id="{EDDCC801-0975-4034-AE9F-A88515152C9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3143057"/>
              </p:ext>
            </p:extLst>
          </p:nvPr>
        </p:nvGraphicFramePr>
        <p:xfrm>
          <a:off x="715964" y="2620963"/>
          <a:ext cx="4937760" cy="303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2163169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7675637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615742"/>
                    </a:ext>
                  </a:extLst>
                </a:gridCol>
              </a:tblGrid>
              <a:tr h="63658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pozitiv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komparativ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superlativ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58701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ljepši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3549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najkorisniji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22381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jači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13845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63575"/>
                  </a:ext>
                </a:extLst>
              </a:tr>
              <a:tr h="47916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najbolji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9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38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604C3CFB-FED6-4C3B-9C5F-776E4031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hr-HR" sz="3200" b="1">
                <a:solidFill>
                  <a:srgbClr val="FFFFFF"/>
                </a:solidFill>
              </a:rPr>
              <a:t>Imenice podcrtaj,  pridjeve zaokruži te im odredi padeže.</a:t>
            </a:r>
            <a:br>
              <a:rPr lang="hr-HR" sz="3200" b="1">
                <a:solidFill>
                  <a:srgbClr val="FFFFFF"/>
                </a:solidFill>
              </a:rPr>
            </a:br>
            <a:r>
              <a:rPr lang="hr-HR" sz="3200" b="1">
                <a:solidFill>
                  <a:srgbClr val="FFFFFF"/>
                </a:solidFill>
              </a:rPr>
              <a:t>Pridjevima odredi i stupanj komparacije.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13B2E622-745E-4E04-82BF-F3ECBCF0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1. Ivan je dobar učenik u razredu.</a:t>
            </a:r>
          </a:p>
          <a:p>
            <a:endParaRPr lang="hr-HR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2. Odabrao je kvalitetniji auto od ostalih kupaca.</a:t>
            </a:r>
          </a:p>
          <a:p>
            <a:endParaRPr lang="hr-HR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3. Hrvatska je najljepša zemlja na svijetu.</a:t>
            </a:r>
          </a:p>
          <a:p>
            <a:endParaRPr lang="hr-HR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r-HR">
                <a:solidFill>
                  <a:schemeClr val="tx1">
                    <a:lumMod val="85000"/>
                    <a:lumOff val="15000"/>
                  </a:schemeClr>
                </a:solidFill>
              </a:rPr>
              <a:t>4. Posljednji zadatak je najjasniji i najlakši u ispitu.</a:t>
            </a:r>
          </a:p>
        </p:txBody>
      </p:sp>
    </p:spTree>
    <p:extLst>
      <p:ext uri="{BB962C8B-B14F-4D97-AF65-F5344CB8AC3E}">
        <p14:creationId xmlns:p14="http://schemas.microsoft.com/office/powerpoint/2010/main" val="330518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F49980-2276-4B79-A425-4DF27A882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r-HR" dirty="0">
                <a:solidFill>
                  <a:srgbClr val="FFFFFF"/>
                </a:solidFill>
              </a:rPr>
              <a:t>Sve zadatke prepišite i riješite u bilježnicu, fotografirajte i objavite u </a:t>
            </a:r>
            <a:r>
              <a:rPr lang="hr-HR" dirty="0" err="1">
                <a:solidFill>
                  <a:srgbClr val="FFFFFF"/>
                </a:solidFill>
              </a:rPr>
              <a:t>Teamsu</a:t>
            </a:r>
            <a:r>
              <a:rPr lang="hr-HR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C0E4F2-CA82-4E02-9870-5FFE807DA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86678"/>
            <a:ext cx="10027920" cy="3471467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ED12F-9F06-4B37-87B7-F98F52937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85382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583</Words>
  <Application>Microsoft Office PowerPoint</Application>
  <PresentationFormat>Široki zaslon</PresentationFormat>
  <Paragraphs>98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Retrospektiva</vt:lpstr>
      <vt:lpstr>Sklonidba imenica i pridjeva Stupnjevanje pridjeva</vt:lpstr>
      <vt:lpstr>Ponovimo </vt:lpstr>
      <vt:lpstr>Prepiši u bilježnicu sljedeće rečenice. Imenice podcrtaj, pridjeve zaokruži, a zatim im odredi padeže.</vt:lpstr>
      <vt:lpstr>Stupnjevanje ili komparacija pridjeva</vt:lpstr>
      <vt:lpstr>Stupnjevanje ili komparacija pridjeva (pozitiv, komparativ, superlativ)</vt:lpstr>
      <vt:lpstr>Nepravilno stupnjevanje/nepravilna komaparacija</vt:lpstr>
      <vt:lpstr>PONOVIMO Prepiši u bilježnicu i riješi zadatke.</vt:lpstr>
      <vt:lpstr>Imenice podcrtaj,  pridjeve zaokruži te im odredi padeže. Pridjevima odredi i stupanj komparacije.</vt:lpstr>
      <vt:lpstr>Sve zadatke prepišite i riješite u bilježnicu, fotografirajte i objavite u Teamsu.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Sklonidba imenica i pridjeva Stupnjevanje pridjeva</dc:title>
  <dc:creator>Vanja Selak</dc:creator>
  <cp:lastModifiedBy>Vanja Selak</cp:lastModifiedBy>
  <cp:revision>2</cp:revision>
  <dcterms:created xsi:type="dcterms:W3CDTF">2020-04-18T08:07:00Z</dcterms:created>
  <dcterms:modified xsi:type="dcterms:W3CDTF">2021-03-29T19:41:31Z</dcterms:modified>
</cp:coreProperties>
</file>