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84A698-1811-4335-90A1-0F78B93072AF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566EE0-67C3-4C0B-9EF5-3A846F95AE20}">
      <dgm:prSet/>
      <dgm:spPr/>
      <dgm:t>
        <a:bodyPr/>
        <a:lstStyle/>
        <a:p>
          <a:r>
            <a:rPr lang="hr-HR"/>
            <a:t>Što je priložna oznaka?</a:t>
          </a:r>
          <a:endParaRPr lang="en-US"/>
        </a:p>
      </dgm:t>
    </dgm:pt>
    <dgm:pt modelId="{E78BD2E8-9904-43B2-B989-5D4C91664520}" type="parTrans" cxnId="{675144E5-C68D-4377-89FB-5850485B93C9}">
      <dgm:prSet/>
      <dgm:spPr/>
      <dgm:t>
        <a:bodyPr/>
        <a:lstStyle/>
        <a:p>
          <a:endParaRPr lang="en-US"/>
        </a:p>
      </dgm:t>
    </dgm:pt>
    <dgm:pt modelId="{0754B80C-2596-4699-9C29-B309123D8FEB}" type="sibTrans" cxnId="{675144E5-C68D-4377-89FB-5850485B93C9}">
      <dgm:prSet/>
      <dgm:spPr/>
      <dgm:t>
        <a:bodyPr/>
        <a:lstStyle/>
        <a:p>
          <a:endParaRPr lang="en-US"/>
        </a:p>
      </dgm:t>
    </dgm:pt>
    <dgm:pt modelId="{B0D88E21-ADE2-475B-90BA-256078BB2610}">
      <dgm:prSet/>
      <dgm:spPr/>
      <dgm:t>
        <a:bodyPr/>
        <a:lstStyle/>
        <a:p>
          <a:r>
            <a:rPr lang="hr-HR"/>
            <a:t>Priložna je oznaka rečenični dio koji dopunjuje predikat i izriče neku okolnost pod kojom se vrši radnja predikata.</a:t>
          </a:r>
          <a:endParaRPr lang="en-US"/>
        </a:p>
      </dgm:t>
    </dgm:pt>
    <dgm:pt modelId="{36F91485-25EB-40E7-9DE9-E97F8F3FFC6F}" type="parTrans" cxnId="{5A06EB0E-3634-46E6-9EF5-526C1425290E}">
      <dgm:prSet/>
      <dgm:spPr/>
      <dgm:t>
        <a:bodyPr/>
        <a:lstStyle/>
        <a:p>
          <a:endParaRPr lang="en-US"/>
        </a:p>
      </dgm:t>
    </dgm:pt>
    <dgm:pt modelId="{E050539C-8BB1-4942-80E6-6C8F6D850F07}" type="sibTrans" cxnId="{5A06EB0E-3634-46E6-9EF5-526C1425290E}">
      <dgm:prSet/>
      <dgm:spPr/>
      <dgm:t>
        <a:bodyPr/>
        <a:lstStyle/>
        <a:p>
          <a:endParaRPr lang="en-US"/>
        </a:p>
      </dgm:t>
    </dgm:pt>
    <dgm:pt modelId="{CDDD34BE-B1DF-446E-9A8D-55BB08CDE559}">
      <dgm:prSet/>
      <dgm:spPr/>
      <dgm:t>
        <a:bodyPr/>
        <a:lstStyle/>
        <a:p>
          <a:r>
            <a:rPr lang="hr-HR"/>
            <a:t>Najčešće su okolnosti:</a:t>
          </a:r>
          <a:endParaRPr lang="en-US"/>
        </a:p>
      </dgm:t>
    </dgm:pt>
    <dgm:pt modelId="{D0A58B97-FCC4-40FD-8F0C-2662A4462D00}" type="parTrans" cxnId="{A45FB578-4ACC-4031-A26D-58D942D16F81}">
      <dgm:prSet/>
      <dgm:spPr/>
      <dgm:t>
        <a:bodyPr/>
        <a:lstStyle/>
        <a:p>
          <a:endParaRPr lang="en-US"/>
        </a:p>
      </dgm:t>
    </dgm:pt>
    <dgm:pt modelId="{83FBB048-E9B2-4F2D-9791-D45048EE8CF9}" type="sibTrans" cxnId="{A45FB578-4ACC-4031-A26D-58D942D16F81}">
      <dgm:prSet/>
      <dgm:spPr/>
      <dgm:t>
        <a:bodyPr/>
        <a:lstStyle/>
        <a:p>
          <a:endParaRPr lang="en-US"/>
        </a:p>
      </dgm:t>
    </dgm:pt>
    <dgm:pt modelId="{39FB3761-0156-48FD-99D6-F2285B8EEABE}">
      <dgm:prSet/>
      <dgm:spPr/>
      <dgm:t>
        <a:bodyPr/>
        <a:lstStyle/>
        <a:p>
          <a:r>
            <a:rPr lang="hr-HR" dirty="0"/>
            <a:t>mjesto</a:t>
          </a:r>
          <a:endParaRPr lang="en-US" dirty="0"/>
        </a:p>
      </dgm:t>
    </dgm:pt>
    <dgm:pt modelId="{3CBE6536-E29B-4025-A025-05A163A268B9}" type="parTrans" cxnId="{EC9D5047-EFCC-4430-BCAD-3B88D8200EEC}">
      <dgm:prSet/>
      <dgm:spPr/>
      <dgm:t>
        <a:bodyPr/>
        <a:lstStyle/>
        <a:p>
          <a:endParaRPr lang="en-US"/>
        </a:p>
      </dgm:t>
    </dgm:pt>
    <dgm:pt modelId="{E2EEDEF1-6D55-40E0-AAD6-005E6D935D12}" type="sibTrans" cxnId="{EC9D5047-EFCC-4430-BCAD-3B88D8200EEC}">
      <dgm:prSet/>
      <dgm:spPr/>
      <dgm:t>
        <a:bodyPr/>
        <a:lstStyle/>
        <a:p>
          <a:endParaRPr lang="en-US"/>
        </a:p>
      </dgm:t>
    </dgm:pt>
    <dgm:pt modelId="{C5E8ED63-41D9-4C49-B57C-6D0D20338CA7}">
      <dgm:prSet/>
      <dgm:spPr/>
      <dgm:t>
        <a:bodyPr/>
        <a:lstStyle/>
        <a:p>
          <a:r>
            <a:rPr lang="hr-HR" dirty="0"/>
            <a:t>vrijeme </a:t>
          </a:r>
          <a:endParaRPr lang="en-US" dirty="0"/>
        </a:p>
      </dgm:t>
    </dgm:pt>
    <dgm:pt modelId="{CB3324A1-0032-4712-9B3F-FF5BB9B8D997}" type="parTrans" cxnId="{C0E852F4-7A6A-4161-B422-AC822A1E6722}">
      <dgm:prSet/>
      <dgm:spPr/>
      <dgm:t>
        <a:bodyPr/>
        <a:lstStyle/>
        <a:p>
          <a:endParaRPr lang="en-US"/>
        </a:p>
      </dgm:t>
    </dgm:pt>
    <dgm:pt modelId="{5ED82262-372B-46C1-ADF3-BB7BA9D095CD}" type="sibTrans" cxnId="{C0E852F4-7A6A-4161-B422-AC822A1E6722}">
      <dgm:prSet/>
      <dgm:spPr/>
      <dgm:t>
        <a:bodyPr/>
        <a:lstStyle/>
        <a:p>
          <a:endParaRPr lang="en-US"/>
        </a:p>
      </dgm:t>
    </dgm:pt>
    <dgm:pt modelId="{E2B21E03-E51D-4D20-858A-2C0FF6C487C0}">
      <dgm:prSet/>
      <dgm:spPr/>
      <dgm:t>
        <a:bodyPr/>
        <a:lstStyle/>
        <a:p>
          <a:r>
            <a:rPr lang="hr-HR" dirty="0"/>
            <a:t>način</a:t>
          </a:r>
          <a:endParaRPr lang="en-US" dirty="0"/>
        </a:p>
      </dgm:t>
    </dgm:pt>
    <dgm:pt modelId="{F5462B56-7792-4444-98D1-E403BD48F083}" type="parTrans" cxnId="{2F9A69FC-4084-4633-AEA1-62CC768A978C}">
      <dgm:prSet/>
      <dgm:spPr/>
      <dgm:t>
        <a:bodyPr/>
        <a:lstStyle/>
        <a:p>
          <a:endParaRPr lang="en-US"/>
        </a:p>
      </dgm:t>
    </dgm:pt>
    <dgm:pt modelId="{0E2D0937-C045-4727-8C1B-5B5CF2B83622}" type="sibTrans" cxnId="{2F9A69FC-4084-4633-AEA1-62CC768A978C}">
      <dgm:prSet/>
      <dgm:spPr/>
      <dgm:t>
        <a:bodyPr/>
        <a:lstStyle/>
        <a:p>
          <a:endParaRPr lang="en-US"/>
        </a:p>
      </dgm:t>
    </dgm:pt>
    <dgm:pt modelId="{8BAA9994-B384-4C3B-ACF9-455F525812CB}" type="pres">
      <dgm:prSet presAssocID="{4384A698-1811-4335-90A1-0F78B93072AF}" presName="Name0" presStyleCnt="0">
        <dgm:presLayoutVars>
          <dgm:dir/>
          <dgm:animLvl val="lvl"/>
          <dgm:resizeHandles val="exact"/>
        </dgm:presLayoutVars>
      </dgm:prSet>
      <dgm:spPr/>
    </dgm:pt>
    <dgm:pt modelId="{345AA7B3-CA0F-49BF-91D0-89451B38FC78}" type="pres">
      <dgm:prSet presAssocID="{CDDD34BE-B1DF-446E-9A8D-55BB08CDE559}" presName="boxAndChildren" presStyleCnt="0"/>
      <dgm:spPr/>
    </dgm:pt>
    <dgm:pt modelId="{B790F0C4-C2A6-4A86-930F-4E9A6EAC29BE}" type="pres">
      <dgm:prSet presAssocID="{CDDD34BE-B1DF-446E-9A8D-55BB08CDE559}" presName="parentTextBox" presStyleLbl="node1" presStyleIdx="0" presStyleCnt="3"/>
      <dgm:spPr/>
    </dgm:pt>
    <dgm:pt modelId="{FCFD1C79-B852-4358-BA23-F5270190D412}" type="pres">
      <dgm:prSet presAssocID="{CDDD34BE-B1DF-446E-9A8D-55BB08CDE559}" presName="entireBox" presStyleLbl="node1" presStyleIdx="0" presStyleCnt="3"/>
      <dgm:spPr/>
    </dgm:pt>
    <dgm:pt modelId="{C8409AFA-843F-4476-849D-F1717208164C}" type="pres">
      <dgm:prSet presAssocID="{CDDD34BE-B1DF-446E-9A8D-55BB08CDE559}" presName="descendantBox" presStyleCnt="0"/>
      <dgm:spPr/>
    </dgm:pt>
    <dgm:pt modelId="{AC45895C-2250-4E26-A1EE-051C075B43DB}" type="pres">
      <dgm:prSet presAssocID="{39FB3761-0156-48FD-99D6-F2285B8EEABE}" presName="childTextBox" presStyleLbl="fgAccFollowNode1" presStyleIdx="0" presStyleCnt="3">
        <dgm:presLayoutVars>
          <dgm:bulletEnabled val="1"/>
        </dgm:presLayoutVars>
      </dgm:prSet>
      <dgm:spPr/>
    </dgm:pt>
    <dgm:pt modelId="{64820030-DA60-4585-AE7E-8372D5716615}" type="pres">
      <dgm:prSet presAssocID="{C5E8ED63-41D9-4C49-B57C-6D0D20338CA7}" presName="childTextBox" presStyleLbl="fgAccFollowNode1" presStyleIdx="1" presStyleCnt="3">
        <dgm:presLayoutVars>
          <dgm:bulletEnabled val="1"/>
        </dgm:presLayoutVars>
      </dgm:prSet>
      <dgm:spPr/>
    </dgm:pt>
    <dgm:pt modelId="{7386B64F-E146-445D-9AC8-18311EAA4EC5}" type="pres">
      <dgm:prSet presAssocID="{E2B21E03-E51D-4D20-858A-2C0FF6C487C0}" presName="childTextBox" presStyleLbl="fgAccFollowNode1" presStyleIdx="2" presStyleCnt="3">
        <dgm:presLayoutVars>
          <dgm:bulletEnabled val="1"/>
        </dgm:presLayoutVars>
      </dgm:prSet>
      <dgm:spPr/>
    </dgm:pt>
    <dgm:pt modelId="{311B6123-9D9E-410A-9B29-94058E01739F}" type="pres">
      <dgm:prSet presAssocID="{E050539C-8BB1-4942-80E6-6C8F6D850F07}" presName="sp" presStyleCnt="0"/>
      <dgm:spPr/>
    </dgm:pt>
    <dgm:pt modelId="{640220C0-D5F9-4722-9A4E-C83986A52411}" type="pres">
      <dgm:prSet presAssocID="{B0D88E21-ADE2-475B-90BA-256078BB2610}" presName="arrowAndChildren" presStyleCnt="0"/>
      <dgm:spPr/>
    </dgm:pt>
    <dgm:pt modelId="{63E34D6F-A9D2-448C-946A-095178C54608}" type="pres">
      <dgm:prSet presAssocID="{B0D88E21-ADE2-475B-90BA-256078BB2610}" presName="parentTextArrow" presStyleLbl="node1" presStyleIdx="1" presStyleCnt="3"/>
      <dgm:spPr/>
    </dgm:pt>
    <dgm:pt modelId="{60D06BBC-533E-4512-9E3E-C4909CB8EF09}" type="pres">
      <dgm:prSet presAssocID="{0754B80C-2596-4699-9C29-B309123D8FEB}" presName="sp" presStyleCnt="0"/>
      <dgm:spPr/>
    </dgm:pt>
    <dgm:pt modelId="{1E8CB73F-D25E-4066-9F3D-AB6071222687}" type="pres">
      <dgm:prSet presAssocID="{23566EE0-67C3-4C0B-9EF5-3A846F95AE20}" presName="arrowAndChildren" presStyleCnt="0"/>
      <dgm:spPr/>
    </dgm:pt>
    <dgm:pt modelId="{5E4194EA-8C1B-46B8-8CEF-4FB0A5AE6997}" type="pres">
      <dgm:prSet presAssocID="{23566EE0-67C3-4C0B-9EF5-3A846F95AE20}" presName="parentTextArrow" presStyleLbl="node1" presStyleIdx="2" presStyleCnt="3"/>
      <dgm:spPr/>
    </dgm:pt>
  </dgm:ptLst>
  <dgm:cxnLst>
    <dgm:cxn modelId="{D6422B0A-7D2E-469D-A07F-23AA49329F92}" type="presOf" srcId="{CDDD34BE-B1DF-446E-9A8D-55BB08CDE559}" destId="{FCFD1C79-B852-4358-BA23-F5270190D412}" srcOrd="1" destOrd="0" presId="urn:microsoft.com/office/officeart/2005/8/layout/process4"/>
    <dgm:cxn modelId="{5A06EB0E-3634-46E6-9EF5-526C1425290E}" srcId="{4384A698-1811-4335-90A1-0F78B93072AF}" destId="{B0D88E21-ADE2-475B-90BA-256078BB2610}" srcOrd="1" destOrd="0" parTransId="{36F91485-25EB-40E7-9DE9-E97F8F3FFC6F}" sibTransId="{E050539C-8BB1-4942-80E6-6C8F6D850F07}"/>
    <dgm:cxn modelId="{40E20C16-D014-4934-BCC2-BB2C024AD40F}" type="presOf" srcId="{C5E8ED63-41D9-4C49-B57C-6D0D20338CA7}" destId="{64820030-DA60-4585-AE7E-8372D5716615}" srcOrd="0" destOrd="0" presId="urn:microsoft.com/office/officeart/2005/8/layout/process4"/>
    <dgm:cxn modelId="{54D0891C-B187-4633-ADF3-8118FF5AC296}" type="presOf" srcId="{E2B21E03-E51D-4D20-858A-2C0FF6C487C0}" destId="{7386B64F-E146-445D-9AC8-18311EAA4EC5}" srcOrd="0" destOrd="0" presId="urn:microsoft.com/office/officeart/2005/8/layout/process4"/>
    <dgm:cxn modelId="{D076CA1F-8A95-4FE5-A008-2A79887CD7BE}" type="presOf" srcId="{39FB3761-0156-48FD-99D6-F2285B8EEABE}" destId="{AC45895C-2250-4E26-A1EE-051C075B43DB}" srcOrd="0" destOrd="0" presId="urn:microsoft.com/office/officeart/2005/8/layout/process4"/>
    <dgm:cxn modelId="{15321D45-58BA-440C-8611-6F5C33B2C4A0}" type="presOf" srcId="{CDDD34BE-B1DF-446E-9A8D-55BB08CDE559}" destId="{B790F0C4-C2A6-4A86-930F-4E9A6EAC29BE}" srcOrd="0" destOrd="0" presId="urn:microsoft.com/office/officeart/2005/8/layout/process4"/>
    <dgm:cxn modelId="{EC9D5047-EFCC-4430-BCAD-3B88D8200EEC}" srcId="{CDDD34BE-B1DF-446E-9A8D-55BB08CDE559}" destId="{39FB3761-0156-48FD-99D6-F2285B8EEABE}" srcOrd="0" destOrd="0" parTransId="{3CBE6536-E29B-4025-A025-05A163A268B9}" sibTransId="{E2EEDEF1-6D55-40E0-AAD6-005E6D935D12}"/>
    <dgm:cxn modelId="{D0F7906D-E524-4039-80C2-BAFCA86AEA04}" type="presOf" srcId="{23566EE0-67C3-4C0B-9EF5-3A846F95AE20}" destId="{5E4194EA-8C1B-46B8-8CEF-4FB0A5AE6997}" srcOrd="0" destOrd="0" presId="urn:microsoft.com/office/officeart/2005/8/layout/process4"/>
    <dgm:cxn modelId="{A45FB578-4ACC-4031-A26D-58D942D16F81}" srcId="{4384A698-1811-4335-90A1-0F78B93072AF}" destId="{CDDD34BE-B1DF-446E-9A8D-55BB08CDE559}" srcOrd="2" destOrd="0" parTransId="{D0A58B97-FCC4-40FD-8F0C-2662A4462D00}" sibTransId="{83FBB048-E9B2-4F2D-9791-D45048EE8CF9}"/>
    <dgm:cxn modelId="{E750757F-8F7F-43C2-A18B-C76668EBAE00}" type="presOf" srcId="{B0D88E21-ADE2-475B-90BA-256078BB2610}" destId="{63E34D6F-A9D2-448C-946A-095178C54608}" srcOrd="0" destOrd="0" presId="urn:microsoft.com/office/officeart/2005/8/layout/process4"/>
    <dgm:cxn modelId="{0FA616BC-E015-4620-B5B5-9FE7AD006616}" type="presOf" srcId="{4384A698-1811-4335-90A1-0F78B93072AF}" destId="{8BAA9994-B384-4C3B-ACF9-455F525812CB}" srcOrd="0" destOrd="0" presId="urn:microsoft.com/office/officeart/2005/8/layout/process4"/>
    <dgm:cxn modelId="{675144E5-C68D-4377-89FB-5850485B93C9}" srcId="{4384A698-1811-4335-90A1-0F78B93072AF}" destId="{23566EE0-67C3-4C0B-9EF5-3A846F95AE20}" srcOrd="0" destOrd="0" parTransId="{E78BD2E8-9904-43B2-B989-5D4C91664520}" sibTransId="{0754B80C-2596-4699-9C29-B309123D8FEB}"/>
    <dgm:cxn modelId="{C0E852F4-7A6A-4161-B422-AC822A1E6722}" srcId="{CDDD34BE-B1DF-446E-9A8D-55BB08CDE559}" destId="{C5E8ED63-41D9-4C49-B57C-6D0D20338CA7}" srcOrd="1" destOrd="0" parTransId="{CB3324A1-0032-4712-9B3F-FF5BB9B8D997}" sibTransId="{5ED82262-372B-46C1-ADF3-BB7BA9D095CD}"/>
    <dgm:cxn modelId="{2F9A69FC-4084-4633-AEA1-62CC768A978C}" srcId="{CDDD34BE-B1DF-446E-9A8D-55BB08CDE559}" destId="{E2B21E03-E51D-4D20-858A-2C0FF6C487C0}" srcOrd="2" destOrd="0" parTransId="{F5462B56-7792-4444-98D1-E403BD48F083}" sibTransId="{0E2D0937-C045-4727-8C1B-5B5CF2B83622}"/>
    <dgm:cxn modelId="{C01BCC67-3D9F-45D9-9D7E-3841F0B3178E}" type="presParOf" srcId="{8BAA9994-B384-4C3B-ACF9-455F525812CB}" destId="{345AA7B3-CA0F-49BF-91D0-89451B38FC78}" srcOrd="0" destOrd="0" presId="urn:microsoft.com/office/officeart/2005/8/layout/process4"/>
    <dgm:cxn modelId="{E601A52C-0A06-4A03-BA57-F39E6EA333F0}" type="presParOf" srcId="{345AA7B3-CA0F-49BF-91D0-89451B38FC78}" destId="{B790F0C4-C2A6-4A86-930F-4E9A6EAC29BE}" srcOrd="0" destOrd="0" presId="urn:microsoft.com/office/officeart/2005/8/layout/process4"/>
    <dgm:cxn modelId="{C7785E4C-BCFF-41AA-A71A-E8E3E5055AB1}" type="presParOf" srcId="{345AA7B3-CA0F-49BF-91D0-89451B38FC78}" destId="{FCFD1C79-B852-4358-BA23-F5270190D412}" srcOrd="1" destOrd="0" presId="urn:microsoft.com/office/officeart/2005/8/layout/process4"/>
    <dgm:cxn modelId="{DF0961B8-3B38-418B-9C98-117BB43FC87C}" type="presParOf" srcId="{345AA7B3-CA0F-49BF-91D0-89451B38FC78}" destId="{C8409AFA-843F-4476-849D-F1717208164C}" srcOrd="2" destOrd="0" presId="urn:microsoft.com/office/officeart/2005/8/layout/process4"/>
    <dgm:cxn modelId="{C8230EE9-094D-499F-8A3F-7BE7E00C8461}" type="presParOf" srcId="{C8409AFA-843F-4476-849D-F1717208164C}" destId="{AC45895C-2250-4E26-A1EE-051C075B43DB}" srcOrd="0" destOrd="0" presId="urn:microsoft.com/office/officeart/2005/8/layout/process4"/>
    <dgm:cxn modelId="{825DBBED-8F4C-40DA-BC16-7F7D0DF8B691}" type="presParOf" srcId="{C8409AFA-843F-4476-849D-F1717208164C}" destId="{64820030-DA60-4585-AE7E-8372D5716615}" srcOrd="1" destOrd="0" presId="urn:microsoft.com/office/officeart/2005/8/layout/process4"/>
    <dgm:cxn modelId="{FF96216F-CD46-4D7B-A205-F869B34D532C}" type="presParOf" srcId="{C8409AFA-843F-4476-849D-F1717208164C}" destId="{7386B64F-E146-445D-9AC8-18311EAA4EC5}" srcOrd="2" destOrd="0" presId="urn:microsoft.com/office/officeart/2005/8/layout/process4"/>
    <dgm:cxn modelId="{274D7BD7-28E1-40F0-832E-3EEA588A489A}" type="presParOf" srcId="{8BAA9994-B384-4C3B-ACF9-455F525812CB}" destId="{311B6123-9D9E-410A-9B29-94058E01739F}" srcOrd="1" destOrd="0" presId="urn:microsoft.com/office/officeart/2005/8/layout/process4"/>
    <dgm:cxn modelId="{B1E8760A-1BFD-4AC7-BA4F-55CAA4AE2258}" type="presParOf" srcId="{8BAA9994-B384-4C3B-ACF9-455F525812CB}" destId="{640220C0-D5F9-4722-9A4E-C83986A52411}" srcOrd="2" destOrd="0" presId="urn:microsoft.com/office/officeart/2005/8/layout/process4"/>
    <dgm:cxn modelId="{2DE595B8-F592-46F3-9E43-BF274F922ADB}" type="presParOf" srcId="{640220C0-D5F9-4722-9A4E-C83986A52411}" destId="{63E34D6F-A9D2-448C-946A-095178C54608}" srcOrd="0" destOrd="0" presId="urn:microsoft.com/office/officeart/2005/8/layout/process4"/>
    <dgm:cxn modelId="{60C009EE-1352-4FB5-81D4-B271BE87EC83}" type="presParOf" srcId="{8BAA9994-B384-4C3B-ACF9-455F525812CB}" destId="{60D06BBC-533E-4512-9E3E-C4909CB8EF09}" srcOrd="3" destOrd="0" presId="urn:microsoft.com/office/officeart/2005/8/layout/process4"/>
    <dgm:cxn modelId="{AE066AA7-8A88-4585-AE85-C27C16879A9C}" type="presParOf" srcId="{8BAA9994-B384-4C3B-ACF9-455F525812CB}" destId="{1E8CB73F-D25E-4066-9F3D-AB6071222687}" srcOrd="4" destOrd="0" presId="urn:microsoft.com/office/officeart/2005/8/layout/process4"/>
    <dgm:cxn modelId="{5B63A28A-DFC4-4974-99E4-F8E72B61C0A4}" type="presParOf" srcId="{1E8CB73F-D25E-4066-9F3D-AB6071222687}" destId="{5E4194EA-8C1B-46B8-8CEF-4FB0A5AE699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07D907-17AF-4486-ABBC-63DEE646717E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1CD56E-F4BB-4EBB-BE69-FBFA63FDE0FF}">
      <dgm:prSet/>
      <dgm:spPr/>
      <dgm:t>
        <a:bodyPr/>
        <a:lstStyle/>
        <a:p>
          <a:r>
            <a:rPr lang="hr-HR" dirty="0"/>
            <a:t>MJESTO (Gdje? Kamo? Kuda? Odakle?)</a:t>
          </a:r>
          <a:endParaRPr lang="en-US" dirty="0"/>
        </a:p>
      </dgm:t>
    </dgm:pt>
    <dgm:pt modelId="{E8619DEB-5C59-4E3C-AD01-EAEE4127AE59}" type="parTrans" cxnId="{6800561B-C8C6-47E6-853D-CD66E3E6DFEA}">
      <dgm:prSet/>
      <dgm:spPr/>
      <dgm:t>
        <a:bodyPr/>
        <a:lstStyle/>
        <a:p>
          <a:endParaRPr lang="en-US"/>
        </a:p>
      </dgm:t>
    </dgm:pt>
    <dgm:pt modelId="{E2E44D0C-B317-4260-89EA-242B2D732993}" type="sibTrans" cxnId="{6800561B-C8C6-47E6-853D-CD66E3E6DFEA}">
      <dgm:prSet/>
      <dgm:spPr/>
      <dgm:t>
        <a:bodyPr/>
        <a:lstStyle/>
        <a:p>
          <a:endParaRPr lang="en-US"/>
        </a:p>
      </dgm:t>
    </dgm:pt>
    <dgm:pt modelId="{0A94E2D6-15A1-4B0F-9B5A-28FD138C1C01}">
      <dgm:prSet/>
      <dgm:spPr/>
      <dgm:t>
        <a:bodyPr/>
        <a:lstStyle/>
        <a:p>
          <a:r>
            <a:rPr lang="hr-HR"/>
            <a:t>Živjet ćeš sretno </a:t>
          </a:r>
          <a:r>
            <a:rPr lang="hr-HR">
              <a:solidFill>
                <a:schemeClr val="accent2">
                  <a:lumMod val="50000"/>
                </a:schemeClr>
              </a:solidFill>
            </a:rPr>
            <a:t>ondje. (mjesnim prilogom)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D15497DD-3A27-4398-8F2F-84A494F98108}" type="parTrans" cxnId="{46D46DDD-3DAE-4441-91F0-99D4D4AAAD31}">
      <dgm:prSet/>
      <dgm:spPr/>
      <dgm:t>
        <a:bodyPr/>
        <a:lstStyle/>
        <a:p>
          <a:endParaRPr lang="en-US"/>
        </a:p>
      </dgm:t>
    </dgm:pt>
    <dgm:pt modelId="{5FA59EB3-2E97-4D4A-93F9-214461DF2106}" type="sibTrans" cxnId="{46D46DDD-3DAE-4441-91F0-99D4D4AAAD31}">
      <dgm:prSet/>
      <dgm:spPr/>
      <dgm:t>
        <a:bodyPr/>
        <a:lstStyle/>
        <a:p>
          <a:endParaRPr lang="en-US"/>
        </a:p>
      </dgm:t>
    </dgm:pt>
    <dgm:pt modelId="{5FD5BE03-B29C-40D8-86CA-71D4EF762F3E}">
      <dgm:prSet/>
      <dgm:spPr/>
      <dgm:t>
        <a:bodyPr/>
        <a:lstStyle/>
        <a:p>
          <a:r>
            <a:rPr lang="hr-HR"/>
            <a:t>Živjet ćeš sretno </a:t>
          </a:r>
          <a:r>
            <a:rPr lang="hr-HR">
              <a:solidFill>
                <a:schemeClr val="accent2">
                  <a:lumMod val="50000"/>
                </a:schemeClr>
              </a:solidFill>
            </a:rPr>
            <a:t>u prelijepoj Hrvatskoj. (skupom riječi)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2683FE18-E335-4E17-BC58-8B955CBBAF0E}" type="parTrans" cxnId="{928EFA92-4BC0-4EB7-BF87-55148B34C25B}">
      <dgm:prSet/>
      <dgm:spPr/>
      <dgm:t>
        <a:bodyPr/>
        <a:lstStyle/>
        <a:p>
          <a:endParaRPr lang="en-US"/>
        </a:p>
      </dgm:t>
    </dgm:pt>
    <dgm:pt modelId="{64351BA9-DC57-4DBB-BE77-5B1401500F9F}" type="sibTrans" cxnId="{928EFA92-4BC0-4EB7-BF87-55148B34C25B}">
      <dgm:prSet/>
      <dgm:spPr/>
      <dgm:t>
        <a:bodyPr/>
        <a:lstStyle/>
        <a:p>
          <a:endParaRPr lang="en-US"/>
        </a:p>
      </dgm:t>
    </dgm:pt>
    <dgm:pt modelId="{654B0DBB-E8AE-4969-8AFF-89872B0C4B3D}">
      <dgm:prSet/>
      <dgm:spPr/>
      <dgm:t>
        <a:bodyPr/>
        <a:lstStyle/>
        <a:p>
          <a:r>
            <a:rPr lang="hr-HR"/>
            <a:t>Živjet ćeš sretno </a:t>
          </a:r>
          <a:r>
            <a:rPr lang="hr-HR">
              <a:solidFill>
                <a:schemeClr val="accent2">
                  <a:lumMod val="50000"/>
                </a:schemeClr>
              </a:solidFill>
            </a:rPr>
            <a:t>kamo god budeš išao. (zavisnom surečenicom)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B262336E-14EE-4091-8C5B-B10D87D1A23C}" type="parTrans" cxnId="{6C32850B-B1AC-4AE8-A478-05A90CB60259}">
      <dgm:prSet/>
      <dgm:spPr/>
      <dgm:t>
        <a:bodyPr/>
        <a:lstStyle/>
        <a:p>
          <a:endParaRPr lang="en-US"/>
        </a:p>
      </dgm:t>
    </dgm:pt>
    <dgm:pt modelId="{2EEC2F16-8B67-4572-81B9-B6C6009B9346}" type="sibTrans" cxnId="{6C32850B-B1AC-4AE8-A478-05A90CB60259}">
      <dgm:prSet/>
      <dgm:spPr/>
      <dgm:t>
        <a:bodyPr/>
        <a:lstStyle/>
        <a:p>
          <a:endParaRPr lang="en-US"/>
        </a:p>
      </dgm:t>
    </dgm:pt>
    <dgm:pt modelId="{182C0AF9-3A96-4FE2-94CB-31B0F2C01487}" type="pres">
      <dgm:prSet presAssocID="{EF07D907-17AF-4486-ABBC-63DEE646717E}" presName="outerComposite" presStyleCnt="0">
        <dgm:presLayoutVars>
          <dgm:chMax val="5"/>
          <dgm:dir/>
          <dgm:resizeHandles val="exact"/>
        </dgm:presLayoutVars>
      </dgm:prSet>
      <dgm:spPr/>
    </dgm:pt>
    <dgm:pt modelId="{5176140E-7BB3-490C-8862-8CCE9EF1167A}" type="pres">
      <dgm:prSet presAssocID="{EF07D907-17AF-4486-ABBC-63DEE646717E}" presName="dummyMaxCanvas" presStyleCnt="0">
        <dgm:presLayoutVars/>
      </dgm:prSet>
      <dgm:spPr/>
    </dgm:pt>
    <dgm:pt modelId="{3411FC16-BFB1-4945-854E-91EF9D258A6D}" type="pres">
      <dgm:prSet presAssocID="{EF07D907-17AF-4486-ABBC-63DEE646717E}" presName="FourNodes_1" presStyleLbl="node1" presStyleIdx="0" presStyleCnt="4">
        <dgm:presLayoutVars>
          <dgm:bulletEnabled val="1"/>
        </dgm:presLayoutVars>
      </dgm:prSet>
      <dgm:spPr/>
    </dgm:pt>
    <dgm:pt modelId="{8E604FBE-A1E6-4907-B6B2-2A22DF84E8E2}" type="pres">
      <dgm:prSet presAssocID="{EF07D907-17AF-4486-ABBC-63DEE646717E}" presName="FourNodes_2" presStyleLbl="node1" presStyleIdx="1" presStyleCnt="4">
        <dgm:presLayoutVars>
          <dgm:bulletEnabled val="1"/>
        </dgm:presLayoutVars>
      </dgm:prSet>
      <dgm:spPr/>
    </dgm:pt>
    <dgm:pt modelId="{3A501D3C-9628-40E4-841E-8074EDD1DBD3}" type="pres">
      <dgm:prSet presAssocID="{EF07D907-17AF-4486-ABBC-63DEE646717E}" presName="FourNodes_3" presStyleLbl="node1" presStyleIdx="2" presStyleCnt="4">
        <dgm:presLayoutVars>
          <dgm:bulletEnabled val="1"/>
        </dgm:presLayoutVars>
      </dgm:prSet>
      <dgm:spPr/>
    </dgm:pt>
    <dgm:pt modelId="{05A59625-3847-4686-8933-043291004BD4}" type="pres">
      <dgm:prSet presAssocID="{EF07D907-17AF-4486-ABBC-63DEE646717E}" presName="FourNodes_4" presStyleLbl="node1" presStyleIdx="3" presStyleCnt="4">
        <dgm:presLayoutVars>
          <dgm:bulletEnabled val="1"/>
        </dgm:presLayoutVars>
      </dgm:prSet>
      <dgm:spPr/>
    </dgm:pt>
    <dgm:pt modelId="{7E15E829-27A0-4DB4-B3AE-57069FCC718E}" type="pres">
      <dgm:prSet presAssocID="{EF07D907-17AF-4486-ABBC-63DEE646717E}" presName="FourConn_1-2" presStyleLbl="fgAccFollowNode1" presStyleIdx="0" presStyleCnt="3">
        <dgm:presLayoutVars>
          <dgm:bulletEnabled val="1"/>
        </dgm:presLayoutVars>
      </dgm:prSet>
      <dgm:spPr/>
    </dgm:pt>
    <dgm:pt modelId="{6365CFA8-C714-4CF1-BDD4-747E86D53E4C}" type="pres">
      <dgm:prSet presAssocID="{EF07D907-17AF-4486-ABBC-63DEE646717E}" presName="FourConn_2-3" presStyleLbl="fgAccFollowNode1" presStyleIdx="1" presStyleCnt="3">
        <dgm:presLayoutVars>
          <dgm:bulletEnabled val="1"/>
        </dgm:presLayoutVars>
      </dgm:prSet>
      <dgm:spPr/>
    </dgm:pt>
    <dgm:pt modelId="{CA89ECCE-0ABE-463A-8DFF-8B99C970EB16}" type="pres">
      <dgm:prSet presAssocID="{EF07D907-17AF-4486-ABBC-63DEE646717E}" presName="FourConn_3-4" presStyleLbl="fgAccFollowNode1" presStyleIdx="2" presStyleCnt="3">
        <dgm:presLayoutVars>
          <dgm:bulletEnabled val="1"/>
        </dgm:presLayoutVars>
      </dgm:prSet>
      <dgm:spPr/>
    </dgm:pt>
    <dgm:pt modelId="{8F6369EF-FAFF-4AB3-920A-D4FD4AEF60B9}" type="pres">
      <dgm:prSet presAssocID="{EF07D907-17AF-4486-ABBC-63DEE646717E}" presName="FourNodes_1_text" presStyleLbl="node1" presStyleIdx="3" presStyleCnt="4">
        <dgm:presLayoutVars>
          <dgm:bulletEnabled val="1"/>
        </dgm:presLayoutVars>
      </dgm:prSet>
      <dgm:spPr/>
    </dgm:pt>
    <dgm:pt modelId="{59587BF5-BF4A-47D9-9059-C61C504CEBD6}" type="pres">
      <dgm:prSet presAssocID="{EF07D907-17AF-4486-ABBC-63DEE646717E}" presName="FourNodes_2_text" presStyleLbl="node1" presStyleIdx="3" presStyleCnt="4">
        <dgm:presLayoutVars>
          <dgm:bulletEnabled val="1"/>
        </dgm:presLayoutVars>
      </dgm:prSet>
      <dgm:spPr/>
    </dgm:pt>
    <dgm:pt modelId="{370C079D-0C17-4819-A408-25CE2FAB7832}" type="pres">
      <dgm:prSet presAssocID="{EF07D907-17AF-4486-ABBC-63DEE646717E}" presName="FourNodes_3_text" presStyleLbl="node1" presStyleIdx="3" presStyleCnt="4">
        <dgm:presLayoutVars>
          <dgm:bulletEnabled val="1"/>
        </dgm:presLayoutVars>
      </dgm:prSet>
      <dgm:spPr/>
    </dgm:pt>
    <dgm:pt modelId="{E9FA3743-976D-4834-9E24-C81A1FC31E53}" type="pres">
      <dgm:prSet presAssocID="{EF07D907-17AF-4486-ABBC-63DEE646717E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6C32850B-B1AC-4AE8-A478-05A90CB60259}" srcId="{EF07D907-17AF-4486-ABBC-63DEE646717E}" destId="{654B0DBB-E8AE-4969-8AFF-89872B0C4B3D}" srcOrd="3" destOrd="0" parTransId="{B262336E-14EE-4091-8C5B-B10D87D1A23C}" sibTransId="{2EEC2F16-8B67-4572-81B9-B6C6009B9346}"/>
    <dgm:cxn modelId="{6B0F4411-39E8-4BAF-9F24-476C71B4CAF3}" type="presOf" srcId="{5FA59EB3-2E97-4D4A-93F9-214461DF2106}" destId="{6365CFA8-C714-4CF1-BDD4-747E86D53E4C}" srcOrd="0" destOrd="0" presId="urn:microsoft.com/office/officeart/2005/8/layout/vProcess5"/>
    <dgm:cxn modelId="{6800561B-C8C6-47E6-853D-CD66E3E6DFEA}" srcId="{EF07D907-17AF-4486-ABBC-63DEE646717E}" destId="{F01CD56E-F4BB-4EBB-BE69-FBFA63FDE0FF}" srcOrd="0" destOrd="0" parTransId="{E8619DEB-5C59-4E3C-AD01-EAEE4127AE59}" sibTransId="{E2E44D0C-B317-4260-89EA-242B2D732993}"/>
    <dgm:cxn modelId="{22785C29-8AE3-424C-A6FA-42B84E5E1F7A}" type="presOf" srcId="{E2E44D0C-B317-4260-89EA-242B2D732993}" destId="{7E15E829-27A0-4DB4-B3AE-57069FCC718E}" srcOrd="0" destOrd="0" presId="urn:microsoft.com/office/officeart/2005/8/layout/vProcess5"/>
    <dgm:cxn modelId="{012C7429-BBFE-45C6-8E96-CFA6469B57F7}" type="presOf" srcId="{654B0DBB-E8AE-4969-8AFF-89872B0C4B3D}" destId="{E9FA3743-976D-4834-9E24-C81A1FC31E53}" srcOrd="1" destOrd="0" presId="urn:microsoft.com/office/officeart/2005/8/layout/vProcess5"/>
    <dgm:cxn modelId="{0AA6F549-713B-4F17-9F53-265973F12632}" type="presOf" srcId="{0A94E2D6-15A1-4B0F-9B5A-28FD138C1C01}" destId="{59587BF5-BF4A-47D9-9059-C61C504CEBD6}" srcOrd="1" destOrd="0" presId="urn:microsoft.com/office/officeart/2005/8/layout/vProcess5"/>
    <dgm:cxn modelId="{E16BC379-A462-4082-B738-2B9FA1FA7D6D}" type="presOf" srcId="{F01CD56E-F4BB-4EBB-BE69-FBFA63FDE0FF}" destId="{3411FC16-BFB1-4945-854E-91EF9D258A6D}" srcOrd="0" destOrd="0" presId="urn:microsoft.com/office/officeart/2005/8/layout/vProcess5"/>
    <dgm:cxn modelId="{13C5705A-92B3-47E8-A2AC-290584E9BA64}" type="presOf" srcId="{5FD5BE03-B29C-40D8-86CA-71D4EF762F3E}" destId="{370C079D-0C17-4819-A408-25CE2FAB7832}" srcOrd="1" destOrd="0" presId="urn:microsoft.com/office/officeart/2005/8/layout/vProcess5"/>
    <dgm:cxn modelId="{A756DE82-1094-4DC1-86EE-ADAB3E991843}" type="presOf" srcId="{64351BA9-DC57-4DBB-BE77-5B1401500F9F}" destId="{CA89ECCE-0ABE-463A-8DFF-8B99C970EB16}" srcOrd="0" destOrd="0" presId="urn:microsoft.com/office/officeart/2005/8/layout/vProcess5"/>
    <dgm:cxn modelId="{928EFA92-4BC0-4EB7-BF87-55148B34C25B}" srcId="{EF07D907-17AF-4486-ABBC-63DEE646717E}" destId="{5FD5BE03-B29C-40D8-86CA-71D4EF762F3E}" srcOrd="2" destOrd="0" parTransId="{2683FE18-E335-4E17-BC58-8B955CBBAF0E}" sibTransId="{64351BA9-DC57-4DBB-BE77-5B1401500F9F}"/>
    <dgm:cxn modelId="{D3F902BD-C317-4F34-B09D-D6C824EA0C66}" type="presOf" srcId="{5FD5BE03-B29C-40D8-86CA-71D4EF762F3E}" destId="{3A501D3C-9628-40E4-841E-8074EDD1DBD3}" srcOrd="0" destOrd="0" presId="urn:microsoft.com/office/officeart/2005/8/layout/vProcess5"/>
    <dgm:cxn modelId="{46D46DDD-3DAE-4441-91F0-99D4D4AAAD31}" srcId="{EF07D907-17AF-4486-ABBC-63DEE646717E}" destId="{0A94E2D6-15A1-4B0F-9B5A-28FD138C1C01}" srcOrd="1" destOrd="0" parTransId="{D15497DD-3A27-4398-8F2F-84A494F98108}" sibTransId="{5FA59EB3-2E97-4D4A-93F9-214461DF2106}"/>
    <dgm:cxn modelId="{200F5AEA-9CA1-4787-862E-31925F9F336A}" type="presOf" srcId="{0A94E2D6-15A1-4B0F-9B5A-28FD138C1C01}" destId="{8E604FBE-A1E6-4907-B6B2-2A22DF84E8E2}" srcOrd="0" destOrd="0" presId="urn:microsoft.com/office/officeart/2005/8/layout/vProcess5"/>
    <dgm:cxn modelId="{9C4806EC-548C-47A0-B442-4B812665B0E5}" type="presOf" srcId="{654B0DBB-E8AE-4969-8AFF-89872B0C4B3D}" destId="{05A59625-3847-4686-8933-043291004BD4}" srcOrd="0" destOrd="0" presId="urn:microsoft.com/office/officeart/2005/8/layout/vProcess5"/>
    <dgm:cxn modelId="{E50288EE-D2D6-4A1C-8B21-EB6269B6C1ED}" type="presOf" srcId="{EF07D907-17AF-4486-ABBC-63DEE646717E}" destId="{182C0AF9-3A96-4FE2-94CB-31B0F2C01487}" srcOrd="0" destOrd="0" presId="urn:microsoft.com/office/officeart/2005/8/layout/vProcess5"/>
    <dgm:cxn modelId="{B301DAFE-5B08-406A-BF7E-2596A0407DC4}" type="presOf" srcId="{F01CD56E-F4BB-4EBB-BE69-FBFA63FDE0FF}" destId="{8F6369EF-FAFF-4AB3-920A-D4FD4AEF60B9}" srcOrd="1" destOrd="0" presId="urn:microsoft.com/office/officeart/2005/8/layout/vProcess5"/>
    <dgm:cxn modelId="{D90C7F63-B45D-4403-A3A6-F14DC2DC2E50}" type="presParOf" srcId="{182C0AF9-3A96-4FE2-94CB-31B0F2C01487}" destId="{5176140E-7BB3-490C-8862-8CCE9EF1167A}" srcOrd="0" destOrd="0" presId="urn:microsoft.com/office/officeart/2005/8/layout/vProcess5"/>
    <dgm:cxn modelId="{4EDFE0B6-BB81-40AF-8B21-496CAD0991C8}" type="presParOf" srcId="{182C0AF9-3A96-4FE2-94CB-31B0F2C01487}" destId="{3411FC16-BFB1-4945-854E-91EF9D258A6D}" srcOrd="1" destOrd="0" presId="urn:microsoft.com/office/officeart/2005/8/layout/vProcess5"/>
    <dgm:cxn modelId="{ED39A9E1-4AC4-45A0-BC8A-6950952D631F}" type="presParOf" srcId="{182C0AF9-3A96-4FE2-94CB-31B0F2C01487}" destId="{8E604FBE-A1E6-4907-B6B2-2A22DF84E8E2}" srcOrd="2" destOrd="0" presId="urn:microsoft.com/office/officeart/2005/8/layout/vProcess5"/>
    <dgm:cxn modelId="{058F6CC7-AF31-48B1-A00A-BE3E87300432}" type="presParOf" srcId="{182C0AF9-3A96-4FE2-94CB-31B0F2C01487}" destId="{3A501D3C-9628-40E4-841E-8074EDD1DBD3}" srcOrd="3" destOrd="0" presId="urn:microsoft.com/office/officeart/2005/8/layout/vProcess5"/>
    <dgm:cxn modelId="{6A931046-3320-429C-9A40-609433E485B0}" type="presParOf" srcId="{182C0AF9-3A96-4FE2-94CB-31B0F2C01487}" destId="{05A59625-3847-4686-8933-043291004BD4}" srcOrd="4" destOrd="0" presId="urn:microsoft.com/office/officeart/2005/8/layout/vProcess5"/>
    <dgm:cxn modelId="{3735618E-DEB8-46F7-9CA6-4200248E9BF5}" type="presParOf" srcId="{182C0AF9-3A96-4FE2-94CB-31B0F2C01487}" destId="{7E15E829-27A0-4DB4-B3AE-57069FCC718E}" srcOrd="5" destOrd="0" presId="urn:microsoft.com/office/officeart/2005/8/layout/vProcess5"/>
    <dgm:cxn modelId="{A9AAAAAA-1ED1-41FF-B0FC-EC0897BCAD39}" type="presParOf" srcId="{182C0AF9-3A96-4FE2-94CB-31B0F2C01487}" destId="{6365CFA8-C714-4CF1-BDD4-747E86D53E4C}" srcOrd="6" destOrd="0" presId="urn:microsoft.com/office/officeart/2005/8/layout/vProcess5"/>
    <dgm:cxn modelId="{D6108AC8-43B6-4455-8CE3-F7082B428F16}" type="presParOf" srcId="{182C0AF9-3A96-4FE2-94CB-31B0F2C01487}" destId="{CA89ECCE-0ABE-463A-8DFF-8B99C970EB16}" srcOrd="7" destOrd="0" presId="urn:microsoft.com/office/officeart/2005/8/layout/vProcess5"/>
    <dgm:cxn modelId="{4EB3239A-7326-476C-BF49-E8D7CB127D00}" type="presParOf" srcId="{182C0AF9-3A96-4FE2-94CB-31B0F2C01487}" destId="{8F6369EF-FAFF-4AB3-920A-D4FD4AEF60B9}" srcOrd="8" destOrd="0" presId="urn:microsoft.com/office/officeart/2005/8/layout/vProcess5"/>
    <dgm:cxn modelId="{554A88B3-0E03-4C2B-999E-989F478D953B}" type="presParOf" srcId="{182C0AF9-3A96-4FE2-94CB-31B0F2C01487}" destId="{59587BF5-BF4A-47D9-9059-C61C504CEBD6}" srcOrd="9" destOrd="0" presId="urn:microsoft.com/office/officeart/2005/8/layout/vProcess5"/>
    <dgm:cxn modelId="{D1091077-76A5-458B-AA95-3C937931E32B}" type="presParOf" srcId="{182C0AF9-3A96-4FE2-94CB-31B0F2C01487}" destId="{370C079D-0C17-4819-A408-25CE2FAB7832}" srcOrd="10" destOrd="0" presId="urn:microsoft.com/office/officeart/2005/8/layout/vProcess5"/>
    <dgm:cxn modelId="{A5CCA493-0B0E-4182-B0F6-162DD91B71C7}" type="presParOf" srcId="{182C0AF9-3A96-4FE2-94CB-31B0F2C01487}" destId="{E9FA3743-976D-4834-9E24-C81A1FC31E5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1EA9B1-D794-4917-B242-36D836E6E081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6C9304C-B17A-4C4C-875E-AF8A50AD58EB}">
      <dgm:prSet/>
      <dgm:spPr/>
      <dgm:t>
        <a:bodyPr/>
        <a:lstStyle/>
        <a:p>
          <a:r>
            <a:rPr lang="hr-HR" dirty="0"/>
            <a:t>VRIJEME (Kada?)</a:t>
          </a:r>
          <a:endParaRPr lang="en-US" dirty="0"/>
        </a:p>
      </dgm:t>
    </dgm:pt>
    <dgm:pt modelId="{BB450BF4-E845-406B-8AF6-4E3C015DA049}" type="parTrans" cxnId="{84DD7FF0-7E23-40C8-BAE1-1EC051FF212C}">
      <dgm:prSet/>
      <dgm:spPr/>
      <dgm:t>
        <a:bodyPr/>
        <a:lstStyle/>
        <a:p>
          <a:endParaRPr lang="en-US"/>
        </a:p>
      </dgm:t>
    </dgm:pt>
    <dgm:pt modelId="{51071DDB-414D-48C4-B562-2BB4A83642D5}" type="sibTrans" cxnId="{84DD7FF0-7E23-40C8-BAE1-1EC051FF212C}">
      <dgm:prSet/>
      <dgm:spPr/>
      <dgm:t>
        <a:bodyPr/>
        <a:lstStyle/>
        <a:p>
          <a:endParaRPr lang="en-US"/>
        </a:p>
      </dgm:t>
    </dgm:pt>
    <dgm:pt modelId="{48F54F17-A3FF-42DB-BA53-55577D5B3BCC}">
      <dgm:prSet/>
      <dgm:spPr/>
      <dgm:t>
        <a:bodyPr/>
        <a:lstStyle/>
        <a:p>
          <a:r>
            <a:rPr lang="hr-HR" dirty="0"/>
            <a:t>Možda ćeš ugledati svjetlo </a:t>
          </a:r>
          <a:r>
            <a:rPr lang="hr-HR" dirty="0">
              <a:solidFill>
                <a:schemeClr val="accent2">
                  <a:lumMod val="50000"/>
                </a:schemeClr>
              </a:solidFill>
            </a:rPr>
            <a:t>sutra. (vremenski prilog)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0717C447-E03D-4B93-8D3D-A913CBDDD2BC}" type="parTrans" cxnId="{442F5D9C-AB2E-4082-8C26-EE4BD6C5BD2F}">
      <dgm:prSet/>
      <dgm:spPr/>
      <dgm:t>
        <a:bodyPr/>
        <a:lstStyle/>
        <a:p>
          <a:endParaRPr lang="en-US"/>
        </a:p>
      </dgm:t>
    </dgm:pt>
    <dgm:pt modelId="{594DE263-4B63-438D-958A-831C338F7A95}" type="sibTrans" cxnId="{442F5D9C-AB2E-4082-8C26-EE4BD6C5BD2F}">
      <dgm:prSet/>
      <dgm:spPr/>
      <dgm:t>
        <a:bodyPr/>
        <a:lstStyle/>
        <a:p>
          <a:endParaRPr lang="en-US"/>
        </a:p>
      </dgm:t>
    </dgm:pt>
    <dgm:pt modelId="{A67FDA87-F17D-4E65-9B1C-BEFBAA2200CE}">
      <dgm:prSet/>
      <dgm:spPr/>
      <dgm:t>
        <a:bodyPr/>
        <a:lstStyle/>
        <a:p>
          <a:r>
            <a:rPr lang="hr-HR" dirty="0"/>
            <a:t>Možda ćeš ugledati svjetlo </a:t>
          </a:r>
          <a:r>
            <a:rPr lang="hr-HR" dirty="0">
              <a:solidFill>
                <a:schemeClr val="accent2">
                  <a:lumMod val="50000"/>
                </a:schemeClr>
              </a:solidFill>
            </a:rPr>
            <a:t>jednoga divnoga dana. (skupom riječi)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E31BA685-F4AA-4D20-A782-34BB9B193471}" type="parTrans" cxnId="{521A2CCD-D269-4F26-A810-58DE5BCD848A}">
      <dgm:prSet/>
      <dgm:spPr/>
      <dgm:t>
        <a:bodyPr/>
        <a:lstStyle/>
        <a:p>
          <a:endParaRPr lang="en-US"/>
        </a:p>
      </dgm:t>
    </dgm:pt>
    <dgm:pt modelId="{40245D87-9625-4D93-A6FA-ACFBEE93DB46}" type="sibTrans" cxnId="{521A2CCD-D269-4F26-A810-58DE5BCD848A}">
      <dgm:prSet/>
      <dgm:spPr/>
      <dgm:t>
        <a:bodyPr/>
        <a:lstStyle/>
        <a:p>
          <a:endParaRPr lang="en-US"/>
        </a:p>
      </dgm:t>
    </dgm:pt>
    <dgm:pt modelId="{514AB1CA-DBB5-48DB-B37A-27A998378EF4}">
      <dgm:prSet/>
      <dgm:spPr/>
      <dgm:t>
        <a:bodyPr/>
        <a:lstStyle/>
        <a:p>
          <a:r>
            <a:rPr lang="hr-HR" dirty="0"/>
            <a:t>Možda ćeš ugledati svjetlo </a:t>
          </a:r>
          <a:r>
            <a:rPr lang="hr-HR" dirty="0">
              <a:solidFill>
                <a:schemeClr val="accent2">
                  <a:lumMod val="50000"/>
                </a:schemeClr>
              </a:solidFill>
            </a:rPr>
            <a:t>kad staneš. (zavisnom </a:t>
          </a:r>
          <a:r>
            <a:rPr lang="hr-HR" dirty="0" err="1">
              <a:solidFill>
                <a:schemeClr val="accent2">
                  <a:lumMod val="50000"/>
                </a:schemeClr>
              </a:solidFill>
            </a:rPr>
            <a:t>surečenicom</a:t>
          </a:r>
          <a:r>
            <a:rPr lang="hr-HR" dirty="0">
              <a:solidFill>
                <a:schemeClr val="accent2">
                  <a:lumMod val="50000"/>
                </a:schemeClr>
              </a:solidFill>
            </a:rPr>
            <a:t>)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27EED3FF-ADCF-4EB7-8B8C-A0BF8C319611}" type="parTrans" cxnId="{6B1D2B12-9D17-4108-8708-9E00B80173F0}">
      <dgm:prSet/>
      <dgm:spPr/>
      <dgm:t>
        <a:bodyPr/>
        <a:lstStyle/>
        <a:p>
          <a:endParaRPr lang="en-US"/>
        </a:p>
      </dgm:t>
    </dgm:pt>
    <dgm:pt modelId="{4166BB62-36EA-4B33-8538-C592577FECBC}" type="sibTrans" cxnId="{6B1D2B12-9D17-4108-8708-9E00B80173F0}">
      <dgm:prSet/>
      <dgm:spPr/>
      <dgm:t>
        <a:bodyPr/>
        <a:lstStyle/>
        <a:p>
          <a:endParaRPr lang="en-US"/>
        </a:p>
      </dgm:t>
    </dgm:pt>
    <dgm:pt modelId="{D9C4F06D-A45F-4B7C-A292-EDD1ADBB2056}" type="pres">
      <dgm:prSet presAssocID="{281EA9B1-D794-4917-B242-36D836E6E081}" presName="outerComposite" presStyleCnt="0">
        <dgm:presLayoutVars>
          <dgm:chMax val="5"/>
          <dgm:dir/>
          <dgm:resizeHandles val="exact"/>
        </dgm:presLayoutVars>
      </dgm:prSet>
      <dgm:spPr/>
    </dgm:pt>
    <dgm:pt modelId="{6C7F92C8-C702-4047-B206-ADD473BC92D3}" type="pres">
      <dgm:prSet presAssocID="{281EA9B1-D794-4917-B242-36D836E6E081}" presName="dummyMaxCanvas" presStyleCnt="0">
        <dgm:presLayoutVars/>
      </dgm:prSet>
      <dgm:spPr/>
    </dgm:pt>
    <dgm:pt modelId="{176A2CCF-D372-49FC-A064-46BB1BF3395E}" type="pres">
      <dgm:prSet presAssocID="{281EA9B1-D794-4917-B242-36D836E6E081}" presName="FourNodes_1" presStyleLbl="node1" presStyleIdx="0" presStyleCnt="4">
        <dgm:presLayoutVars>
          <dgm:bulletEnabled val="1"/>
        </dgm:presLayoutVars>
      </dgm:prSet>
      <dgm:spPr/>
    </dgm:pt>
    <dgm:pt modelId="{6371F0B5-045E-405C-ADDC-3A921479AC82}" type="pres">
      <dgm:prSet presAssocID="{281EA9B1-D794-4917-B242-36D836E6E081}" presName="FourNodes_2" presStyleLbl="node1" presStyleIdx="1" presStyleCnt="4">
        <dgm:presLayoutVars>
          <dgm:bulletEnabled val="1"/>
        </dgm:presLayoutVars>
      </dgm:prSet>
      <dgm:spPr/>
    </dgm:pt>
    <dgm:pt modelId="{718BB103-39AF-46BF-8985-CCD2B48BBBED}" type="pres">
      <dgm:prSet presAssocID="{281EA9B1-D794-4917-B242-36D836E6E081}" presName="FourNodes_3" presStyleLbl="node1" presStyleIdx="2" presStyleCnt="4">
        <dgm:presLayoutVars>
          <dgm:bulletEnabled val="1"/>
        </dgm:presLayoutVars>
      </dgm:prSet>
      <dgm:spPr/>
    </dgm:pt>
    <dgm:pt modelId="{712B0025-15BD-424F-B843-BB565BBB33B5}" type="pres">
      <dgm:prSet presAssocID="{281EA9B1-D794-4917-B242-36D836E6E081}" presName="FourNodes_4" presStyleLbl="node1" presStyleIdx="3" presStyleCnt="4">
        <dgm:presLayoutVars>
          <dgm:bulletEnabled val="1"/>
        </dgm:presLayoutVars>
      </dgm:prSet>
      <dgm:spPr/>
    </dgm:pt>
    <dgm:pt modelId="{0A12C50A-843F-4780-86EC-EDA34F2452ED}" type="pres">
      <dgm:prSet presAssocID="{281EA9B1-D794-4917-B242-36D836E6E081}" presName="FourConn_1-2" presStyleLbl="fgAccFollowNode1" presStyleIdx="0" presStyleCnt="3">
        <dgm:presLayoutVars>
          <dgm:bulletEnabled val="1"/>
        </dgm:presLayoutVars>
      </dgm:prSet>
      <dgm:spPr/>
    </dgm:pt>
    <dgm:pt modelId="{DDBD9E93-4E5F-4E0A-B7B3-EDC6A0FBC4A5}" type="pres">
      <dgm:prSet presAssocID="{281EA9B1-D794-4917-B242-36D836E6E081}" presName="FourConn_2-3" presStyleLbl="fgAccFollowNode1" presStyleIdx="1" presStyleCnt="3">
        <dgm:presLayoutVars>
          <dgm:bulletEnabled val="1"/>
        </dgm:presLayoutVars>
      </dgm:prSet>
      <dgm:spPr/>
    </dgm:pt>
    <dgm:pt modelId="{0A5128CF-E098-4A89-ABE4-65744D71AAA7}" type="pres">
      <dgm:prSet presAssocID="{281EA9B1-D794-4917-B242-36D836E6E081}" presName="FourConn_3-4" presStyleLbl="fgAccFollowNode1" presStyleIdx="2" presStyleCnt="3">
        <dgm:presLayoutVars>
          <dgm:bulletEnabled val="1"/>
        </dgm:presLayoutVars>
      </dgm:prSet>
      <dgm:spPr/>
    </dgm:pt>
    <dgm:pt modelId="{3EB16829-E780-42B9-8498-FB3172D5B69A}" type="pres">
      <dgm:prSet presAssocID="{281EA9B1-D794-4917-B242-36D836E6E081}" presName="FourNodes_1_text" presStyleLbl="node1" presStyleIdx="3" presStyleCnt="4">
        <dgm:presLayoutVars>
          <dgm:bulletEnabled val="1"/>
        </dgm:presLayoutVars>
      </dgm:prSet>
      <dgm:spPr/>
    </dgm:pt>
    <dgm:pt modelId="{2AEB74C3-07DE-4A43-AF0A-8CC0638925DC}" type="pres">
      <dgm:prSet presAssocID="{281EA9B1-D794-4917-B242-36D836E6E081}" presName="FourNodes_2_text" presStyleLbl="node1" presStyleIdx="3" presStyleCnt="4">
        <dgm:presLayoutVars>
          <dgm:bulletEnabled val="1"/>
        </dgm:presLayoutVars>
      </dgm:prSet>
      <dgm:spPr/>
    </dgm:pt>
    <dgm:pt modelId="{3C0E02E4-8FEB-44FF-874C-9D4EDD6647B7}" type="pres">
      <dgm:prSet presAssocID="{281EA9B1-D794-4917-B242-36D836E6E081}" presName="FourNodes_3_text" presStyleLbl="node1" presStyleIdx="3" presStyleCnt="4">
        <dgm:presLayoutVars>
          <dgm:bulletEnabled val="1"/>
        </dgm:presLayoutVars>
      </dgm:prSet>
      <dgm:spPr/>
    </dgm:pt>
    <dgm:pt modelId="{A020F532-EC50-4E96-9373-CAFC8CC4287E}" type="pres">
      <dgm:prSet presAssocID="{281EA9B1-D794-4917-B242-36D836E6E081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6B1D2B12-9D17-4108-8708-9E00B80173F0}" srcId="{281EA9B1-D794-4917-B242-36D836E6E081}" destId="{514AB1CA-DBB5-48DB-B37A-27A998378EF4}" srcOrd="3" destOrd="0" parTransId="{27EED3FF-ADCF-4EB7-8B8C-A0BF8C319611}" sibTransId="{4166BB62-36EA-4B33-8538-C592577FECBC}"/>
    <dgm:cxn modelId="{50D98C1B-2FB6-43F2-9D64-BF707D64E7A3}" type="presOf" srcId="{281EA9B1-D794-4917-B242-36D836E6E081}" destId="{D9C4F06D-A45F-4B7C-A292-EDD1ADBB2056}" srcOrd="0" destOrd="0" presId="urn:microsoft.com/office/officeart/2005/8/layout/vProcess5"/>
    <dgm:cxn modelId="{8277E53D-B72E-471C-9A33-6EF9440CB795}" type="presOf" srcId="{594DE263-4B63-438D-958A-831C338F7A95}" destId="{DDBD9E93-4E5F-4E0A-B7B3-EDC6A0FBC4A5}" srcOrd="0" destOrd="0" presId="urn:microsoft.com/office/officeart/2005/8/layout/vProcess5"/>
    <dgm:cxn modelId="{D5EC405D-C8A6-46ED-B437-94429D411309}" type="presOf" srcId="{514AB1CA-DBB5-48DB-B37A-27A998378EF4}" destId="{A020F532-EC50-4E96-9373-CAFC8CC4287E}" srcOrd="1" destOrd="0" presId="urn:microsoft.com/office/officeart/2005/8/layout/vProcess5"/>
    <dgm:cxn modelId="{71282252-36AA-43C7-A969-17848EF99A94}" type="presOf" srcId="{40245D87-9625-4D93-A6FA-ACFBEE93DB46}" destId="{0A5128CF-E098-4A89-ABE4-65744D71AAA7}" srcOrd="0" destOrd="0" presId="urn:microsoft.com/office/officeart/2005/8/layout/vProcess5"/>
    <dgm:cxn modelId="{E2D58772-14DE-421F-9AB0-AC1C6F6265C1}" type="presOf" srcId="{48F54F17-A3FF-42DB-BA53-55577D5B3BCC}" destId="{6371F0B5-045E-405C-ADDC-3A921479AC82}" srcOrd="0" destOrd="0" presId="urn:microsoft.com/office/officeart/2005/8/layout/vProcess5"/>
    <dgm:cxn modelId="{6018FF57-CAB7-4896-9081-B1246331700C}" type="presOf" srcId="{A67FDA87-F17D-4E65-9B1C-BEFBAA2200CE}" destId="{3C0E02E4-8FEB-44FF-874C-9D4EDD6647B7}" srcOrd="1" destOrd="0" presId="urn:microsoft.com/office/officeart/2005/8/layout/vProcess5"/>
    <dgm:cxn modelId="{442F5D9C-AB2E-4082-8C26-EE4BD6C5BD2F}" srcId="{281EA9B1-D794-4917-B242-36D836E6E081}" destId="{48F54F17-A3FF-42DB-BA53-55577D5B3BCC}" srcOrd="1" destOrd="0" parTransId="{0717C447-E03D-4B93-8D3D-A913CBDDD2BC}" sibTransId="{594DE263-4B63-438D-958A-831C338F7A95}"/>
    <dgm:cxn modelId="{6525D4B6-AFC4-48CA-9122-8550C3BCDF1F}" type="presOf" srcId="{26C9304C-B17A-4C4C-875E-AF8A50AD58EB}" destId="{3EB16829-E780-42B9-8498-FB3172D5B69A}" srcOrd="1" destOrd="0" presId="urn:microsoft.com/office/officeart/2005/8/layout/vProcess5"/>
    <dgm:cxn modelId="{BD0A5CC8-CEF8-4B6A-A8EF-230EA75C1497}" type="presOf" srcId="{48F54F17-A3FF-42DB-BA53-55577D5B3BCC}" destId="{2AEB74C3-07DE-4A43-AF0A-8CC0638925DC}" srcOrd="1" destOrd="0" presId="urn:microsoft.com/office/officeart/2005/8/layout/vProcess5"/>
    <dgm:cxn modelId="{521A2CCD-D269-4F26-A810-58DE5BCD848A}" srcId="{281EA9B1-D794-4917-B242-36D836E6E081}" destId="{A67FDA87-F17D-4E65-9B1C-BEFBAA2200CE}" srcOrd="2" destOrd="0" parTransId="{E31BA685-F4AA-4D20-A782-34BB9B193471}" sibTransId="{40245D87-9625-4D93-A6FA-ACFBEE93DB46}"/>
    <dgm:cxn modelId="{D2F47EDE-45C6-493D-B573-4B68ECC36C28}" type="presOf" srcId="{26C9304C-B17A-4C4C-875E-AF8A50AD58EB}" destId="{176A2CCF-D372-49FC-A064-46BB1BF3395E}" srcOrd="0" destOrd="0" presId="urn:microsoft.com/office/officeart/2005/8/layout/vProcess5"/>
    <dgm:cxn modelId="{C4BF73DF-301E-4E5C-996C-94291EFBC519}" type="presOf" srcId="{A67FDA87-F17D-4E65-9B1C-BEFBAA2200CE}" destId="{718BB103-39AF-46BF-8985-CCD2B48BBBED}" srcOrd="0" destOrd="0" presId="urn:microsoft.com/office/officeart/2005/8/layout/vProcess5"/>
    <dgm:cxn modelId="{6BFE6EE8-14C8-46E0-BBB4-B2A5AA2652A0}" type="presOf" srcId="{514AB1CA-DBB5-48DB-B37A-27A998378EF4}" destId="{712B0025-15BD-424F-B843-BB565BBB33B5}" srcOrd="0" destOrd="0" presId="urn:microsoft.com/office/officeart/2005/8/layout/vProcess5"/>
    <dgm:cxn modelId="{84DD7FF0-7E23-40C8-BAE1-1EC051FF212C}" srcId="{281EA9B1-D794-4917-B242-36D836E6E081}" destId="{26C9304C-B17A-4C4C-875E-AF8A50AD58EB}" srcOrd="0" destOrd="0" parTransId="{BB450BF4-E845-406B-8AF6-4E3C015DA049}" sibTransId="{51071DDB-414D-48C4-B562-2BB4A83642D5}"/>
    <dgm:cxn modelId="{793259F4-69A1-4199-B6DE-93D74FA5BF44}" type="presOf" srcId="{51071DDB-414D-48C4-B562-2BB4A83642D5}" destId="{0A12C50A-843F-4780-86EC-EDA34F2452ED}" srcOrd="0" destOrd="0" presId="urn:microsoft.com/office/officeart/2005/8/layout/vProcess5"/>
    <dgm:cxn modelId="{DA04CF41-0F7B-4EFD-B7B2-281DB2A27AAF}" type="presParOf" srcId="{D9C4F06D-A45F-4B7C-A292-EDD1ADBB2056}" destId="{6C7F92C8-C702-4047-B206-ADD473BC92D3}" srcOrd="0" destOrd="0" presId="urn:microsoft.com/office/officeart/2005/8/layout/vProcess5"/>
    <dgm:cxn modelId="{3C8212A9-F406-4CF2-A021-9D2A7A0BCCA0}" type="presParOf" srcId="{D9C4F06D-A45F-4B7C-A292-EDD1ADBB2056}" destId="{176A2CCF-D372-49FC-A064-46BB1BF3395E}" srcOrd="1" destOrd="0" presId="urn:microsoft.com/office/officeart/2005/8/layout/vProcess5"/>
    <dgm:cxn modelId="{3DE55534-5670-4ADB-ADD3-FD735FAA9D05}" type="presParOf" srcId="{D9C4F06D-A45F-4B7C-A292-EDD1ADBB2056}" destId="{6371F0B5-045E-405C-ADDC-3A921479AC82}" srcOrd="2" destOrd="0" presId="urn:microsoft.com/office/officeart/2005/8/layout/vProcess5"/>
    <dgm:cxn modelId="{96362E60-C33D-4FB6-B95F-30CFF473955B}" type="presParOf" srcId="{D9C4F06D-A45F-4B7C-A292-EDD1ADBB2056}" destId="{718BB103-39AF-46BF-8985-CCD2B48BBBED}" srcOrd="3" destOrd="0" presId="urn:microsoft.com/office/officeart/2005/8/layout/vProcess5"/>
    <dgm:cxn modelId="{16AF37CB-38E3-4123-9F83-22E5E5D4F7DF}" type="presParOf" srcId="{D9C4F06D-A45F-4B7C-A292-EDD1ADBB2056}" destId="{712B0025-15BD-424F-B843-BB565BBB33B5}" srcOrd="4" destOrd="0" presId="urn:microsoft.com/office/officeart/2005/8/layout/vProcess5"/>
    <dgm:cxn modelId="{49918678-4872-4A12-A9A6-750AE23C38D4}" type="presParOf" srcId="{D9C4F06D-A45F-4B7C-A292-EDD1ADBB2056}" destId="{0A12C50A-843F-4780-86EC-EDA34F2452ED}" srcOrd="5" destOrd="0" presId="urn:microsoft.com/office/officeart/2005/8/layout/vProcess5"/>
    <dgm:cxn modelId="{2CF4B254-C9A1-454C-A81A-8EB6C7E8BA0C}" type="presParOf" srcId="{D9C4F06D-A45F-4B7C-A292-EDD1ADBB2056}" destId="{DDBD9E93-4E5F-4E0A-B7B3-EDC6A0FBC4A5}" srcOrd="6" destOrd="0" presId="urn:microsoft.com/office/officeart/2005/8/layout/vProcess5"/>
    <dgm:cxn modelId="{DD67777C-11A7-4F1A-B10C-75836734C377}" type="presParOf" srcId="{D9C4F06D-A45F-4B7C-A292-EDD1ADBB2056}" destId="{0A5128CF-E098-4A89-ABE4-65744D71AAA7}" srcOrd="7" destOrd="0" presId="urn:microsoft.com/office/officeart/2005/8/layout/vProcess5"/>
    <dgm:cxn modelId="{F7FDB26C-C5C6-4E3E-AB4A-3A6A330239BD}" type="presParOf" srcId="{D9C4F06D-A45F-4B7C-A292-EDD1ADBB2056}" destId="{3EB16829-E780-42B9-8498-FB3172D5B69A}" srcOrd="8" destOrd="0" presId="urn:microsoft.com/office/officeart/2005/8/layout/vProcess5"/>
    <dgm:cxn modelId="{97F970BE-477F-4B82-9BA6-AED1251EAFF9}" type="presParOf" srcId="{D9C4F06D-A45F-4B7C-A292-EDD1ADBB2056}" destId="{2AEB74C3-07DE-4A43-AF0A-8CC0638925DC}" srcOrd="9" destOrd="0" presId="urn:microsoft.com/office/officeart/2005/8/layout/vProcess5"/>
    <dgm:cxn modelId="{E6A4AEE0-913C-438D-B2AE-3A0D68D24989}" type="presParOf" srcId="{D9C4F06D-A45F-4B7C-A292-EDD1ADBB2056}" destId="{3C0E02E4-8FEB-44FF-874C-9D4EDD6647B7}" srcOrd="10" destOrd="0" presId="urn:microsoft.com/office/officeart/2005/8/layout/vProcess5"/>
    <dgm:cxn modelId="{2550F386-221C-4C31-A1E7-6511ECF8F3CB}" type="presParOf" srcId="{D9C4F06D-A45F-4B7C-A292-EDD1ADBB2056}" destId="{A020F532-EC50-4E96-9373-CAFC8CC4287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1EA9B1-D794-4917-B242-36D836E6E081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6C9304C-B17A-4C4C-875E-AF8A50AD58EB}">
      <dgm:prSet/>
      <dgm:spPr/>
      <dgm:t>
        <a:bodyPr/>
        <a:lstStyle/>
        <a:p>
          <a:r>
            <a:rPr lang="hr-HR" dirty="0"/>
            <a:t>NAČIN ( Kako? Na koji način?)</a:t>
          </a:r>
          <a:endParaRPr lang="en-US" dirty="0"/>
        </a:p>
      </dgm:t>
    </dgm:pt>
    <dgm:pt modelId="{BB450BF4-E845-406B-8AF6-4E3C015DA049}" type="parTrans" cxnId="{84DD7FF0-7E23-40C8-BAE1-1EC051FF212C}">
      <dgm:prSet/>
      <dgm:spPr/>
      <dgm:t>
        <a:bodyPr/>
        <a:lstStyle/>
        <a:p>
          <a:endParaRPr lang="en-US"/>
        </a:p>
      </dgm:t>
    </dgm:pt>
    <dgm:pt modelId="{51071DDB-414D-48C4-B562-2BB4A83642D5}" type="sibTrans" cxnId="{84DD7FF0-7E23-40C8-BAE1-1EC051FF212C}">
      <dgm:prSet/>
      <dgm:spPr/>
      <dgm:t>
        <a:bodyPr/>
        <a:lstStyle/>
        <a:p>
          <a:endParaRPr lang="en-US"/>
        </a:p>
      </dgm:t>
    </dgm:pt>
    <dgm:pt modelId="{48F54F17-A3FF-42DB-BA53-55577D5B3BCC}">
      <dgm:prSet/>
      <dgm:spPr/>
      <dgm:t>
        <a:bodyPr/>
        <a:lstStyle/>
        <a:p>
          <a:r>
            <a:rPr lang="hr-HR" dirty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hr-HR" dirty="0">
              <a:solidFill>
                <a:schemeClr val="bg1"/>
              </a:solidFill>
            </a:rPr>
            <a:t>Ljudi su živjeli </a:t>
          </a:r>
          <a:r>
            <a:rPr lang="hr-HR" dirty="0">
              <a:solidFill>
                <a:schemeClr val="accent2">
                  <a:lumMod val="50000"/>
                </a:schemeClr>
              </a:solidFill>
            </a:rPr>
            <a:t>lijepo. (načinski prilog)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0717C447-E03D-4B93-8D3D-A913CBDDD2BC}" type="parTrans" cxnId="{442F5D9C-AB2E-4082-8C26-EE4BD6C5BD2F}">
      <dgm:prSet/>
      <dgm:spPr/>
      <dgm:t>
        <a:bodyPr/>
        <a:lstStyle/>
        <a:p>
          <a:endParaRPr lang="en-US"/>
        </a:p>
      </dgm:t>
    </dgm:pt>
    <dgm:pt modelId="{594DE263-4B63-438D-958A-831C338F7A95}" type="sibTrans" cxnId="{442F5D9C-AB2E-4082-8C26-EE4BD6C5BD2F}">
      <dgm:prSet/>
      <dgm:spPr/>
      <dgm:t>
        <a:bodyPr/>
        <a:lstStyle/>
        <a:p>
          <a:endParaRPr lang="en-US"/>
        </a:p>
      </dgm:t>
    </dgm:pt>
    <dgm:pt modelId="{A67FDA87-F17D-4E65-9B1C-BEFBAA2200CE}">
      <dgm:prSet/>
      <dgm:spPr/>
      <dgm:t>
        <a:bodyPr/>
        <a:lstStyle/>
        <a:p>
          <a:r>
            <a:rPr lang="hr-HR" dirty="0">
              <a:solidFill>
                <a:schemeClr val="bg1"/>
              </a:solidFill>
            </a:rPr>
            <a:t>Ljudi su živjeli </a:t>
          </a:r>
          <a:r>
            <a:rPr lang="hr-HR" dirty="0">
              <a:solidFill>
                <a:schemeClr val="accent2">
                  <a:lumMod val="50000"/>
                </a:schemeClr>
              </a:solidFill>
            </a:rPr>
            <a:t>bez briga. (skupom riječi)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E31BA685-F4AA-4D20-A782-34BB9B193471}" type="parTrans" cxnId="{521A2CCD-D269-4F26-A810-58DE5BCD848A}">
      <dgm:prSet/>
      <dgm:spPr/>
      <dgm:t>
        <a:bodyPr/>
        <a:lstStyle/>
        <a:p>
          <a:endParaRPr lang="en-US"/>
        </a:p>
      </dgm:t>
    </dgm:pt>
    <dgm:pt modelId="{40245D87-9625-4D93-A6FA-ACFBEE93DB46}" type="sibTrans" cxnId="{521A2CCD-D269-4F26-A810-58DE5BCD848A}">
      <dgm:prSet/>
      <dgm:spPr/>
      <dgm:t>
        <a:bodyPr/>
        <a:lstStyle/>
        <a:p>
          <a:endParaRPr lang="en-US"/>
        </a:p>
      </dgm:t>
    </dgm:pt>
    <dgm:pt modelId="{514AB1CA-DBB5-48DB-B37A-27A998378EF4}">
      <dgm:prSet/>
      <dgm:spPr/>
      <dgm:t>
        <a:bodyPr/>
        <a:lstStyle/>
        <a:p>
          <a:r>
            <a:rPr lang="hr-HR" dirty="0">
              <a:solidFill>
                <a:schemeClr val="bg1"/>
              </a:solidFill>
            </a:rPr>
            <a:t>Ljudi su živjeli </a:t>
          </a:r>
          <a:r>
            <a:rPr lang="hr-HR" dirty="0">
              <a:solidFill>
                <a:schemeClr val="accent2">
                  <a:lumMod val="50000"/>
                </a:schemeClr>
              </a:solidFill>
            </a:rPr>
            <a:t>kao da je posvuda lijepo. (zavisna </a:t>
          </a:r>
          <a:r>
            <a:rPr lang="hr-HR" dirty="0" err="1">
              <a:solidFill>
                <a:schemeClr val="accent2">
                  <a:lumMod val="50000"/>
                </a:schemeClr>
              </a:solidFill>
            </a:rPr>
            <a:t>surečenica</a:t>
          </a:r>
          <a:r>
            <a:rPr lang="hr-HR" dirty="0">
              <a:solidFill>
                <a:schemeClr val="accent2">
                  <a:lumMod val="50000"/>
                </a:schemeClr>
              </a:solidFill>
            </a:rPr>
            <a:t>)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27EED3FF-ADCF-4EB7-8B8C-A0BF8C319611}" type="parTrans" cxnId="{6B1D2B12-9D17-4108-8708-9E00B80173F0}">
      <dgm:prSet/>
      <dgm:spPr/>
      <dgm:t>
        <a:bodyPr/>
        <a:lstStyle/>
        <a:p>
          <a:endParaRPr lang="en-US"/>
        </a:p>
      </dgm:t>
    </dgm:pt>
    <dgm:pt modelId="{4166BB62-36EA-4B33-8538-C592577FECBC}" type="sibTrans" cxnId="{6B1D2B12-9D17-4108-8708-9E00B80173F0}">
      <dgm:prSet/>
      <dgm:spPr/>
      <dgm:t>
        <a:bodyPr/>
        <a:lstStyle/>
        <a:p>
          <a:endParaRPr lang="en-US"/>
        </a:p>
      </dgm:t>
    </dgm:pt>
    <dgm:pt modelId="{D9C4F06D-A45F-4B7C-A292-EDD1ADBB2056}" type="pres">
      <dgm:prSet presAssocID="{281EA9B1-D794-4917-B242-36D836E6E081}" presName="outerComposite" presStyleCnt="0">
        <dgm:presLayoutVars>
          <dgm:chMax val="5"/>
          <dgm:dir/>
          <dgm:resizeHandles val="exact"/>
        </dgm:presLayoutVars>
      </dgm:prSet>
      <dgm:spPr/>
    </dgm:pt>
    <dgm:pt modelId="{6C7F92C8-C702-4047-B206-ADD473BC92D3}" type="pres">
      <dgm:prSet presAssocID="{281EA9B1-D794-4917-B242-36D836E6E081}" presName="dummyMaxCanvas" presStyleCnt="0">
        <dgm:presLayoutVars/>
      </dgm:prSet>
      <dgm:spPr/>
    </dgm:pt>
    <dgm:pt modelId="{176A2CCF-D372-49FC-A064-46BB1BF3395E}" type="pres">
      <dgm:prSet presAssocID="{281EA9B1-D794-4917-B242-36D836E6E081}" presName="FourNodes_1" presStyleLbl="node1" presStyleIdx="0" presStyleCnt="4">
        <dgm:presLayoutVars>
          <dgm:bulletEnabled val="1"/>
        </dgm:presLayoutVars>
      </dgm:prSet>
      <dgm:spPr/>
    </dgm:pt>
    <dgm:pt modelId="{6371F0B5-045E-405C-ADDC-3A921479AC82}" type="pres">
      <dgm:prSet presAssocID="{281EA9B1-D794-4917-B242-36D836E6E081}" presName="FourNodes_2" presStyleLbl="node1" presStyleIdx="1" presStyleCnt="4" custLinFactNeighborX="-726" custLinFactNeighborY="4803">
        <dgm:presLayoutVars>
          <dgm:bulletEnabled val="1"/>
        </dgm:presLayoutVars>
      </dgm:prSet>
      <dgm:spPr/>
    </dgm:pt>
    <dgm:pt modelId="{718BB103-39AF-46BF-8985-CCD2B48BBBED}" type="pres">
      <dgm:prSet presAssocID="{281EA9B1-D794-4917-B242-36D836E6E081}" presName="FourNodes_3" presStyleLbl="node1" presStyleIdx="2" presStyleCnt="4" custLinFactNeighborX="473" custLinFactNeighborY="-2287">
        <dgm:presLayoutVars>
          <dgm:bulletEnabled val="1"/>
        </dgm:presLayoutVars>
      </dgm:prSet>
      <dgm:spPr/>
    </dgm:pt>
    <dgm:pt modelId="{712B0025-15BD-424F-B843-BB565BBB33B5}" type="pres">
      <dgm:prSet presAssocID="{281EA9B1-D794-4917-B242-36D836E6E081}" presName="FourNodes_4" presStyleLbl="node1" presStyleIdx="3" presStyleCnt="4">
        <dgm:presLayoutVars>
          <dgm:bulletEnabled val="1"/>
        </dgm:presLayoutVars>
      </dgm:prSet>
      <dgm:spPr/>
    </dgm:pt>
    <dgm:pt modelId="{0A12C50A-843F-4780-86EC-EDA34F2452ED}" type="pres">
      <dgm:prSet presAssocID="{281EA9B1-D794-4917-B242-36D836E6E081}" presName="FourConn_1-2" presStyleLbl="fgAccFollowNode1" presStyleIdx="0" presStyleCnt="3">
        <dgm:presLayoutVars>
          <dgm:bulletEnabled val="1"/>
        </dgm:presLayoutVars>
      </dgm:prSet>
      <dgm:spPr/>
    </dgm:pt>
    <dgm:pt modelId="{DDBD9E93-4E5F-4E0A-B7B3-EDC6A0FBC4A5}" type="pres">
      <dgm:prSet presAssocID="{281EA9B1-D794-4917-B242-36D836E6E081}" presName="FourConn_2-3" presStyleLbl="fgAccFollowNode1" presStyleIdx="1" presStyleCnt="3">
        <dgm:presLayoutVars>
          <dgm:bulletEnabled val="1"/>
        </dgm:presLayoutVars>
      </dgm:prSet>
      <dgm:spPr/>
    </dgm:pt>
    <dgm:pt modelId="{0A5128CF-E098-4A89-ABE4-65744D71AAA7}" type="pres">
      <dgm:prSet presAssocID="{281EA9B1-D794-4917-B242-36D836E6E081}" presName="FourConn_3-4" presStyleLbl="fgAccFollowNode1" presStyleIdx="2" presStyleCnt="3">
        <dgm:presLayoutVars>
          <dgm:bulletEnabled val="1"/>
        </dgm:presLayoutVars>
      </dgm:prSet>
      <dgm:spPr/>
    </dgm:pt>
    <dgm:pt modelId="{3EB16829-E780-42B9-8498-FB3172D5B69A}" type="pres">
      <dgm:prSet presAssocID="{281EA9B1-D794-4917-B242-36D836E6E081}" presName="FourNodes_1_text" presStyleLbl="node1" presStyleIdx="3" presStyleCnt="4">
        <dgm:presLayoutVars>
          <dgm:bulletEnabled val="1"/>
        </dgm:presLayoutVars>
      </dgm:prSet>
      <dgm:spPr/>
    </dgm:pt>
    <dgm:pt modelId="{2AEB74C3-07DE-4A43-AF0A-8CC0638925DC}" type="pres">
      <dgm:prSet presAssocID="{281EA9B1-D794-4917-B242-36D836E6E081}" presName="FourNodes_2_text" presStyleLbl="node1" presStyleIdx="3" presStyleCnt="4">
        <dgm:presLayoutVars>
          <dgm:bulletEnabled val="1"/>
        </dgm:presLayoutVars>
      </dgm:prSet>
      <dgm:spPr/>
    </dgm:pt>
    <dgm:pt modelId="{3C0E02E4-8FEB-44FF-874C-9D4EDD6647B7}" type="pres">
      <dgm:prSet presAssocID="{281EA9B1-D794-4917-B242-36D836E6E081}" presName="FourNodes_3_text" presStyleLbl="node1" presStyleIdx="3" presStyleCnt="4">
        <dgm:presLayoutVars>
          <dgm:bulletEnabled val="1"/>
        </dgm:presLayoutVars>
      </dgm:prSet>
      <dgm:spPr/>
    </dgm:pt>
    <dgm:pt modelId="{A020F532-EC50-4E96-9373-CAFC8CC4287E}" type="pres">
      <dgm:prSet presAssocID="{281EA9B1-D794-4917-B242-36D836E6E081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6B1D2B12-9D17-4108-8708-9E00B80173F0}" srcId="{281EA9B1-D794-4917-B242-36D836E6E081}" destId="{514AB1CA-DBB5-48DB-B37A-27A998378EF4}" srcOrd="3" destOrd="0" parTransId="{27EED3FF-ADCF-4EB7-8B8C-A0BF8C319611}" sibTransId="{4166BB62-36EA-4B33-8538-C592577FECBC}"/>
    <dgm:cxn modelId="{50D98C1B-2FB6-43F2-9D64-BF707D64E7A3}" type="presOf" srcId="{281EA9B1-D794-4917-B242-36D836E6E081}" destId="{D9C4F06D-A45F-4B7C-A292-EDD1ADBB2056}" srcOrd="0" destOrd="0" presId="urn:microsoft.com/office/officeart/2005/8/layout/vProcess5"/>
    <dgm:cxn modelId="{8277E53D-B72E-471C-9A33-6EF9440CB795}" type="presOf" srcId="{594DE263-4B63-438D-958A-831C338F7A95}" destId="{DDBD9E93-4E5F-4E0A-B7B3-EDC6A0FBC4A5}" srcOrd="0" destOrd="0" presId="urn:microsoft.com/office/officeart/2005/8/layout/vProcess5"/>
    <dgm:cxn modelId="{D5EC405D-C8A6-46ED-B437-94429D411309}" type="presOf" srcId="{514AB1CA-DBB5-48DB-B37A-27A998378EF4}" destId="{A020F532-EC50-4E96-9373-CAFC8CC4287E}" srcOrd="1" destOrd="0" presId="urn:microsoft.com/office/officeart/2005/8/layout/vProcess5"/>
    <dgm:cxn modelId="{71282252-36AA-43C7-A969-17848EF99A94}" type="presOf" srcId="{40245D87-9625-4D93-A6FA-ACFBEE93DB46}" destId="{0A5128CF-E098-4A89-ABE4-65744D71AAA7}" srcOrd="0" destOrd="0" presId="urn:microsoft.com/office/officeart/2005/8/layout/vProcess5"/>
    <dgm:cxn modelId="{E2D58772-14DE-421F-9AB0-AC1C6F6265C1}" type="presOf" srcId="{48F54F17-A3FF-42DB-BA53-55577D5B3BCC}" destId="{6371F0B5-045E-405C-ADDC-3A921479AC82}" srcOrd="0" destOrd="0" presId="urn:microsoft.com/office/officeart/2005/8/layout/vProcess5"/>
    <dgm:cxn modelId="{6018FF57-CAB7-4896-9081-B1246331700C}" type="presOf" srcId="{A67FDA87-F17D-4E65-9B1C-BEFBAA2200CE}" destId="{3C0E02E4-8FEB-44FF-874C-9D4EDD6647B7}" srcOrd="1" destOrd="0" presId="urn:microsoft.com/office/officeart/2005/8/layout/vProcess5"/>
    <dgm:cxn modelId="{442F5D9C-AB2E-4082-8C26-EE4BD6C5BD2F}" srcId="{281EA9B1-D794-4917-B242-36D836E6E081}" destId="{48F54F17-A3FF-42DB-BA53-55577D5B3BCC}" srcOrd="1" destOrd="0" parTransId="{0717C447-E03D-4B93-8D3D-A913CBDDD2BC}" sibTransId="{594DE263-4B63-438D-958A-831C338F7A95}"/>
    <dgm:cxn modelId="{6525D4B6-AFC4-48CA-9122-8550C3BCDF1F}" type="presOf" srcId="{26C9304C-B17A-4C4C-875E-AF8A50AD58EB}" destId="{3EB16829-E780-42B9-8498-FB3172D5B69A}" srcOrd="1" destOrd="0" presId="urn:microsoft.com/office/officeart/2005/8/layout/vProcess5"/>
    <dgm:cxn modelId="{BD0A5CC8-CEF8-4B6A-A8EF-230EA75C1497}" type="presOf" srcId="{48F54F17-A3FF-42DB-BA53-55577D5B3BCC}" destId="{2AEB74C3-07DE-4A43-AF0A-8CC0638925DC}" srcOrd="1" destOrd="0" presId="urn:microsoft.com/office/officeart/2005/8/layout/vProcess5"/>
    <dgm:cxn modelId="{521A2CCD-D269-4F26-A810-58DE5BCD848A}" srcId="{281EA9B1-D794-4917-B242-36D836E6E081}" destId="{A67FDA87-F17D-4E65-9B1C-BEFBAA2200CE}" srcOrd="2" destOrd="0" parTransId="{E31BA685-F4AA-4D20-A782-34BB9B193471}" sibTransId="{40245D87-9625-4D93-A6FA-ACFBEE93DB46}"/>
    <dgm:cxn modelId="{D2F47EDE-45C6-493D-B573-4B68ECC36C28}" type="presOf" srcId="{26C9304C-B17A-4C4C-875E-AF8A50AD58EB}" destId="{176A2CCF-D372-49FC-A064-46BB1BF3395E}" srcOrd="0" destOrd="0" presId="urn:microsoft.com/office/officeart/2005/8/layout/vProcess5"/>
    <dgm:cxn modelId="{C4BF73DF-301E-4E5C-996C-94291EFBC519}" type="presOf" srcId="{A67FDA87-F17D-4E65-9B1C-BEFBAA2200CE}" destId="{718BB103-39AF-46BF-8985-CCD2B48BBBED}" srcOrd="0" destOrd="0" presId="urn:microsoft.com/office/officeart/2005/8/layout/vProcess5"/>
    <dgm:cxn modelId="{6BFE6EE8-14C8-46E0-BBB4-B2A5AA2652A0}" type="presOf" srcId="{514AB1CA-DBB5-48DB-B37A-27A998378EF4}" destId="{712B0025-15BD-424F-B843-BB565BBB33B5}" srcOrd="0" destOrd="0" presId="urn:microsoft.com/office/officeart/2005/8/layout/vProcess5"/>
    <dgm:cxn modelId="{84DD7FF0-7E23-40C8-BAE1-1EC051FF212C}" srcId="{281EA9B1-D794-4917-B242-36D836E6E081}" destId="{26C9304C-B17A-4C4C-875E-AF8A50AD58EB}" srcOrd="0" destOrd="0" parTransId="{BB450BF4-E845-406B-8AF6-4E3C015DA049}" sibTransId="{51071DDB-414D-48C4-B562-2BB4A83642D5}"/>
    <dgm:cxn modelId="{793259F4-69A1-4199-B6DE-93D74FA5BF44}" type="presOf" srcId="{51071DDB-414D-48C4-B562-2BB4A83642D5}" destId="{0A12C50A-843F-4780-86EC-EDA34F2452ED}" srcOrd="0" destOrd="0" presId="urn:microsoft.com/office/officeart/2005/8/layout/vProcess5"/>
    <dgm:cxn modelId="{DA04CF41-0F7B-4EFD-B7B2-281DB2A27AAF}" type="presParOf" srcId="{D9C4F06D-A45F-4B7C-A292-EDD1ADBB2056}" destId="{6C7F92C8-C702-4047-B206-ADD473BC92D3}" srcOrd="0" destOrd="0" presId="urn:microsoft.com/office/officeart/2005/8/layout/vProcess5"/>
    <dgm:cxn modelId="{3C8212A9-F406-4CF2-A021-9D2A7A0BCCA0}" type="presParOf" srcId="{D9C4F06D-A45F-4B7C-A292-EDD1ADBB2056}" destId="{176A2CCF-D372-49FC-A064-46BB1BF3395E}" srcOrd="1" destOrd="0" presId="urn:microsoft.com/office/officeart/2005/8/layout/vProcess5"/>
    <dgm:cxn modelId="{3DE55534-5670-4ADB-ADD3-FD735FAA9D05}" type="presParOf" srcId="{D9C4F06D-A45F-4B7C-A292-EDD1ADBB2056}" destId="{6371F0B5-045E-405C-ADDC-3A921479AC82}" srcOrd="2" destOrd="0" presId="urn:microsoft.com/office/officeart/2005/8/layout/vProcess5"/>
    <dgm:cxn modelId="{96362E60-C33D-4FB6-B95F-30CFF473955B}" type="presParOf" srcId="{D9C4F06D-A45F-4B7C-A292-EDD1ADBB2056}" destId="{718BB103-39AF-46BF-8985-CCD2B48BBBED}" srcOrd="3" destOrd="0" presId="urn:microsoft.com/office/officeart/2005/8/layout/vProcess5"/>
    <dgm:cxn modelId="{16AF37CB-38E3-4123-9F83-22E5E5D4F7DF}" type="presParOf" srcId="{D9C4F06D-A45F-4B7C-A292-EDD1ADBB2056}" destId="{712B0025-15BD-424F-B843-BB565BBB33B5}" srcOrd="4" destOrd="0" presId="urn:microsoft.com/office/officeart/2005/8/layout/vProcess5"/>
    <dgm:cxn modelId="{49918678-4872-4A12-A9A6-750AE23C38D4}" type="presParOf" srcId="{D9C4F06D-A45F-4B7C-A292-EDD1ADBB2056}" destId="{0A12C50A-843F-4780-86EC-EDA34F2452ED}" srcOrd="5" destOrd="0" presId="urn:microsoft.com/office/officeart/2005/8/layout/vProcess5"/>
    <dgm:cxn modelId="{2CF4B254-C9A1-454C-A81A-8EB6C7E8BA0C}" type="presParOf" srcId="{D9C4F06D-A45F-4B7C-A292-EDD1ADBB2056}" destId="{DDBD9E93-4E5F-4E0A-B7B3-EDC6A0FBC4A5}" srcOrd="6" destOrd="0" presId="urn:microsoft.com/office/officeart/2005/8/layout/vProcess5"/>
    <dgm:cxn modelId="{DD67777C-11A7-4F1A-B10C-75836734C377}" type="presParOf" srcId="{D9C4F06D-A45F-4B7C-A292-EDD1ADBB2056}" destId="{0A5128CF-E098-4A89-ABE4-65744D71AAA7}" srcOrd="7" destOrd="0" presId="urn:microsoft.com/office/officeart/2005/8/layout/vProcess5"/>
    <dgm:cxn modelId="{F7FDB26C-C5C6-4E3E-AB4A-3A6A330239BD}" type="presParOf" srcId="{D9C4F06D-A45F-4B7C-A292-EDD1ADBB2056}" destId="{3EB16829-E780-42B9-8498-FB3172D5B69A}" srcOrd="8" destOrd="0" presId="urn:microsoft.com/office/officeart/2005/8/layout/vProcess5"/>
    <dgm:cxn modelId="{97F970BE-477F-4B82-9BA6-AED1251EAFF9}" type="presParOf" srcId="{D9C4F06D-A45F-4B7C-A292-EDD1ADBB2056}" destId="{2AEB74C3-07DE-4A43-AF0A-8CC0638925DC}" srcOrd="9" destOrd="0" presId="urn:microsoft.com/office/officeart/2005/8/layout/vProcess5"/>
    <dgm:cxn modelId="{E6A4AEE0-913C-438D-B2AE-3A0D68D24989}" type="presParOf" srcId="{D9C4F06D-A45F-4B7C-A292-EDD1ADBB2056}" destId="{3C0E02E4-8FEB-44FF-874C-9D4EDD6647B7}" srcOrd="10" destOrd="0" presId="urn:microsoft.com/office/officeart/2005/8/layout/vProcess5"/>
    <dgm:cxn modelId="{2550F386-221C-4C31-A1E7-6511ECF8F3CB}" type="presParOf" srcId="{D9C4F06D-A45F-4B7C-A292-EDD1ADBB2056}" destId="{A020F532-EC50-4E96-9373-CAFC8CC4287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0EA71D-BEE0-4C7B-B7CE-B64AF65922F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06E62CE-9D79-48CC-898C-9712BFC2DF33}">
      <dgm:prSet/>
      <dgm:spPr/>
      <dgm:t>
        <a:bodyPr/>
        <a:lstStyle/>
        <a:p>
          <a:r>
            <a:rPr lang="hr-HR"/>
            <a:t>U bilježnicu napišite bilješke.</a:t>
          </a:r>
          <a:endParaRPr lang="en-US"/>
        </a:p>
      </dgm:t>
    </dgm:pt>
    <dgm:pt modelId="{A3757ACD-08C3-439D-848A-1CEC1054819F}" type="parTrans" cxnId="{9276D822-9A8D-4109-98E1-AB11374CCCD5}">
      <dgm:prSet/>
      <dgm:spPr/>
      <dgm:t>
        <a:bodyPr/>
        <a:lstStyle/>
        <a:p>
          <a:endParaRPr lang="en-US"/>
        </a:p>
      </dgm:t>
    </dgm:pt>
    <dgm:pt modelId="{D6C6C042-113E-4969-BEFD-412DD5A3DA5B}" type="sibTrans" cxnId="{9276D822-9A8D-4109-98E1-AB11374CCCD5}">
      <dgm:prSet/>
      <dgm:spPr/>
      <dgm:t>
        <a:bodyPr/>
        <a:lstStyle/>
        <a:p>
          <a:endParaRPr lang="en-US"/>
        </a:p>
      </dgm:t>
    </dgm:pt>
    <dgm:pt modelId="{0EFCB831-D05A-4A73-9F80-51D20518FB6C}">
      <dgm:prSet/>
      <dgm:spPr/>
      <dgm:t>
        <a:bodyPr/>
        <a:lstStyle/>
        <a:p>
          <a:r>
            <a:rPr lang="hr-HR"/>
            <a:t>Riješite zadatke iz prezentacije.</a:t>
          </a:r>
          <a:endParaRPr lang="en-US"/>
        </a:p>
      </dgm:t>
    </dgm:pt>
    <dgm:pt modelId="{DF0A7627-7515-4806-B4EB-F9430670B69C}" type="parTrans" cxnId="{AD742B4B-AD72-448E-97D0-D4D378DBF9A5}">
      <dgm:prSet/>
      <dgm:spPr/>
      <dgm:t>
        <a:bodyPr/>
        <a:lstStyle/>
        <a:p>
          <a:endParaRPr lang="en-US"/>
        </a:p>
      </dgm:t>
    </dgm:pt>
    <dgm:pt modelId="{DB6A68B3-371F-4578-B4A9-DC2E291B2977}" type="sibTrans" cxnId="{AD742B4B-AD72-448E-97D0-D4D378DBF9A5}">
      <dgm:prSet/>
      <dgm:spPr/>
      <dgm:t>
        <a:bodyPr/>
        <a:lstStyle/>
        <a:p>
          <a:endParaRPr lang="en-US"/>
        </a:p>
      </dgm:t>
    </dgm:pt>
    <dgm:pt modelId="{2C0D18A6-AB9A-4E47-A360-E86E35BCA388}">
      <dgm:prSet/>
      <dgm:spPr/>
      <dgm:t>
        <a:bodyPr/>
        <a:lstStyle/>
        <a:p>
          <a:r>
            <a:rPr lang="hr-HR" dirty="0"/>
            <a:t>Fotografirajte i objavite u </a:t>
          </a:r>
          <a:r>
            <a:rPr lang="hr-HR" dirty="0" err="1"/>
            <a:t>Teamsu</a:t>
          </a:r>
          <a:r>
            <a:rPr lang="hr-HR" dirty="0"/>
            <a:t>.</a:t>
          </a:r>
          <a:endParaRPr lang="en-US" dirty="0"/>
        </a:p>
      </dgm:t>
    </dgm:pt>
    <dgm:pt modelId="{A22FE7E6-2E66-40E2-9991-2F584C4FA0D3}" type="parTrans" cxnId="{668B7286-853B-412A-8D46-707156CEF7D9}">
      <dgm:prSet/>
      <dgm:spPr/>
      <dgm:t>
        <a:bodyPr/>
        <a:lstStyle/>
        <a:p>
          <a:endParaRPr lang="en-US"/>
        </a:p>
      </dgm:t>
    </dgm:pt>
    <dgm:pt modelId="{CA1B8C24-7A31-4D8B-91FF-F8B34BB230C1}" type="sibTrans" cxnId="{668B7286-853B-412A-8D46-707156CEF7D9}">
      <dgm:prSet/>
      <dgm:spPr/>
      <dgm:t>
        <a:bodyPr/>
        <a:lstStyle/>
        <a:p>
          <a:endParaRPr lang="en-US"/>
        </a:p>
      </dgm:t>
    </dgm:pt>
    <dgm:pt modelId="{CBB75105-154C-4C22-AD6F-F022FC540F60}" type="pres">
      <dgm:prSet presAssocID="{560EA71D-BEE0-4C7B-B7CE-B64AF65922F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4C49238-C178-4256-BE5C-21EAFC00AFF9}" type="pres">
      <dgm:prSet presAssocID="{606E62CE-9D79-48CC-898C-9712BFC2DF33}" presName="hierRoot1" presStyleCnt="0"/>
      <dgm:spPr/>
    </dgm:pt>
    <dgm:pt modelId="{A4C9A380-57E9-4DBB-B468-935D0EA2FE5B}" type="pres">
      <dgm:prSet presAssocID="{606E62CE-9D79-48CC-898C-9712BFC2DF33}" presName="composite" presStyleCnt="0"/>
      <dgm:spPr/>
    </dgm:pt>
    <dgm:pt modelId="{90B46FFC-139E-4424-8F48-C5FD52C57405}" type="pres">
      <dgm:prSet presAssocID="{606E62CE-9D79-48CC-898C-9712BFC2DF33}" presName="background" presStyleLbl="node0" presStyleIdx="0" presStyleCnt="3"/>
      <dgm:spPr/>
    </dgm:pt>
    <dgm:pt modelId="{07FAC90A-8F96-4C98-AE72-E40F491303B0}" type="pres">
      <dgm:prSet presAssocID="{606E62CE-9D79-48CC-898C-9712BFC2DF33}" presName="text" presStyleLbl="fgAcc0" presStyleIdx="0" presStyleCnt="3">
        <dgm:presLayoutVars>
          <dgm:chPref val="3"/>
        </dgm:presLayoutVars>
      </dgm:prSet>
      <dgm:spPr/>
    </dgm:pt>
    <dgm:pt modelId="{46A95336-59F5-46AE-BFB2-0B4C17D49FA6}" type="pres">
      <dgm:prSet presAssocID="{606E62CE-9D79-48CC-898C-9712BFC2DF33}" presName="hierChild2" presStyleCnt="0"/>
      <dgm:spPr/>
    </dgm:pt>
    <dgm:pt modelId="{EC2FECDB-C6C2-4611-BA16-09C0B0977B2E}" type="pres">
      <dgm:prSet presAssocID="{0EFCB831-D05A-4A73-9F80-51D20518FB6C}" presName="hierRoot1" presStyleCnt="0"/>
      <dgm:spPr/>
    </dgm:pt>
    <dgm:pt modelId="{9D05073F-E121-42AE-9BC6-A22EFC44EEE9}" type="pres">
      <dgm:prSet presAssocID="{0EFCB831-D05A-4A73-9F80-51D20518FB6C}" presName="composite" presStyleCnt="0"/>
      <dgm:spPr/>
    </dgm:pt>
    <dgm:pt modelId="{00A1509C-DF3D-4CE7-9333-44C6FB64F168}" type="pres">
      <dgm:prSet presAssocID="{0EFCB831-D05A-4A73-9F80-51D20518FB6C}" presName="background" presStyleLbl="node0" presStyleIdx="1" presStyleCnt="3"/>
      <dgm:spPr/>
    </dgm:pt>
    <dgm:pt modelId="{A03F5BBD-A0A0-42A1-9618-D875EAF22C20}" type="pres">
      <dgm:prSet presAssocID="{0EFCB831-D05A-4A73-9F80-51D20518FB6C}" presName="text" presStyleLbl="fgAcc0" presStyleIdx="1" presStyleCnt="3">
        <dgm:presLayoutVars>
          <dgm:chPref val="3"/>
        </dgm:presLayoutVars>
      </dgm:prSet>
      <dgm:spPr/>
    </dgm:pt>
    <dgm:pt modelId="{C146AF20-F727-48B0-A523-F728B78F0FC5}" type="pres">
      <dgm:prSet presAssocID="{0EFCB831-D05A-4A73-9F80-51D20518FB6C}" presName="hierChild2" presStyleCnt="0"/>
      <dgm:spPr/>
    </dgm:pt>
    <dgm:pt modelId="{0A44867D-CF9E-43DB-BA2C-56E196F45AAA}" type="pres">
      <dgm:prSet presAssocID="{2C0D18A6-AB9A-4E47-A360-E86E35BCA388}" presName="hierRoot1" presStyleCnt="0"/>
      <dgm:spPr/>
    </dgm:pt>
    <dgm:pt modelId="{3757D2DF-B584-4801-904E-7410D20D4EFA}" type="pres">
      <dgm:prSet presAssocID="{2C0D18A6-AB9A-4E47-A360-E86E35BCA388}" presName="composite" presStyleCnt="0"/>
      <dgm:spPr/>
    </dgm:pt>
    <dgm:pt modelId="{846BB6D5-0484-4BC8-8E46-98F043436B8E}" type="pres">
      <dgm:prSet presAssocID="{2C0D18A6-AB9A-4E47-A360-E86E35BCA388}" presName="background" presStyleLbl="node0" presStyleIdx="2" presStyleCnt="3"/>
      <dgm:spPr/>
    </dgm:pt>
    <dgm:pt modelId="{C804F515-4901-4B23-A6C9-B1FC0972315F}" type="pres">
      <dgm:prSet presAssocID="{2C0D18A6-AB9A-4E47-A360-E86E35BCA388}" presName="text" presStyleLbl="fgAcc0" presStyleIdx="2" presStyleCnt="3">
        <dgm:presLayoutVars>
          <dgm:chPref val="3"/>
        </dgm:presLayoutVars>
      </dgm:prSet>
      <dgm:spPr/>
    </dgm:pt>
    <dgm:pt modelId="{B178C50B-3DFB-4791-BE3F-90B4E34C5EA0}" type="pres">
      <dgm:prSet presAssocID="{2C0D18A6-AB9A-4E47-A360-E86E35BCA388}" presName="hierChild2" presStyleCnt="0"/>
      <dgm:spPr/>
    </dgm:pt>
  </dgm:ptLst>
  <dgm:cxnLst>
    <dgm:cxn modelId="{6A9EE206-F3B7-46DE-85B0-A046585C0900}" type="presOf" srcId="{560EA71D-BEE0-4C7B-B7CE-B64AF65922FD}" destId="{CBB75105-154C-4C22-AD6F-F022FC540F60}" srcOrd="0" destOrd="0" presId="urn:microsoft.com/office/officeart/2005/8/layout/hierarchy1"/>
    <dgm:cxn modelId="{9276D822-9A8D-4109-98E1-AB11374CCCD5}" srcId="{560EA71D-BEE0-4C7B-B7CE-B64AF65922FD}" destId="{606E62CE-9D79-48CC-898C-9712BFC2DF33}" srcOrd="0" destOrd="0" parTransId="{A3757ACD-08C3-439D-848A-1CEC1054819F}" sibTransId="{D6C6C042-113E-4969-BEFD-412DD5A3DA5B}"/>
    <dgm:cxn modelId="{56675326-8A10-46F4-95D1-4AE51C1DC06B}" type="presOf" srcId="{606E62CE-9D79-48CC-898C-9712BFC2DF33}" destId="{07FAC90A-8F96-4C98-AE72-E40F491303B0}" srcOrd="0" destOrd="0" presId="urn:microsoft.com/office/officeart/2005/8/layout/hierarchy1"/>
    <dgm:cxn modelId="{78B9842B-EC55-4A19-AFF4-50B37467A5F3}" type="presOf" srcId="{2C0D18A6-AB9A-4E47-A360-E86E35BCA388}" destId="{C804F515-4901-4B23-A6C9-B1FC0972315F}" srcOrd="0" destOrd="0" presId="urn:microsoft.com/office/officeart/2005/8/layout/hierarchy1"/>
    <dgm:cxn modelId="{AD742B4B-AD72-448E-97D0-D4D378DBF9A5}" srcId="{560EA71D-BEE0-4C7B-B7CE-B64AF65922FD}" destId="{0EFCB831-D05A-4A73-9F80-51D20518FB6C}" srcOrd="1" destOrd="0" parTransId="{DF0A7627-7515-4806-B4EB-F9430670B69C}" sibTransId="{DB6A68B3-371F-4578-B4A9-DC2E291B2977}"/>
    <dgm:cxn modelId="{668B7286-853B-412A-8D46-707156CEF7D9}" srcId="{560EA71D-BEE0-4C7B-B7CE-B64AF65922FD}" destId="{2C0D18A6-AB9A-4E47-A360-E86E35BCA388}" srcOrd="2" destOrd="0" parTransId="{A22FE7E6-2E66-40E2-9991-2F584C4FA0D3}" sibTransId="{CA1B8C24-7A31-4D8B-91FF-F8B34BB230C1}"/>
    <dgm:cxn modelId="{34D370E6-DC18-45AA-9DB0-F44E0D95DBB7}" type="presOf" srcId="{0EFCB831-D05A-4A73-9F80-51D20518FB6C}" destId="{A03F5BBD-A0A0-42A1-9618-D875EAF22C20}" srcOrd="0" destOrd="0" presId="urn:microsoft.com/office/officeart/2005/8/layout/hierarchy1"/>
    <dgm:cxn modelId="{777CE8D8-7C3E-4AFA-BF73-AD4997D950E9}" type="presParOf" srcId="{CBB75105-154C-4C22-AD6F-F022FC540F60}" destId="{64C49238-C178-4256-BE5C-21EAFC00AFF9}" srcOrd="0" destOrd="0" presId="urn:microsoft.com/office/officeart/2005/8/layout/hierarchy1"/>
    <dgm:cxn modelId="{DDD840A7-54C6-4BB0-9C1B-03A8474821A3}" type="presParOf" srcId="{64C49238-C178-4256-BE5C-21EAFC00AFF9}" destId="{A4C9A380-57E9-4DBB-B468-935D0EA2FE5B}" srcOrd="0" destOrd="0" presId="urn:microsoft.com/office/officeart/2005/8/layout/hierarchy1"/>
    <dgm:cxn modelId="{390B2AB9-629F-4360-90A6-531BED039863}" type="presParOf" srcId="{A4C9A380-57E9-4DBB-B468-935D0EA2FE5B}" destId="{90B46FFC-139E-4424-8F48-C5FD52C57405}" srcOrd="0" destOrd="0" presId="urn:microsoft.com/office/officeart/2005/8/layout/hierarchy1"/>
    <dgm:cxn modelId="{EF85A73D-F4AF-4C28-9EDC-5CC997DE9156}" type="presParOf" srcId="{A4C9A380-57E9-4DBB-B468-935D0EA2FE5B}" destId="{07FAC90A-8F96-4C98-AE72-E40F491303B0}" srcOrd="1" destOrd="0" presId="urn:microsoft.com/office/officeart/2005/8/layout/hierarchy1"/>
    <dgm:cxn modelId="{11514132-574E-4808-9E2C-1B414662DDC6}" type="presParOf" srcId="{64C49238-C178-4256-BE5C-21EAFC00AFF9}" destId="{46A95336-59F5-46AE-BFB2-0B4C17D49FA6}" srcOrd="1" destOrd="0" presId="urn:microsoft.com/office/officeart/2005/8/layout/hierarchy1"/>
    <dgm:cxn modelId="{A5C5F546-91BE-4AFD-8CE4-2E2BCA4A5457}" type="presParOf" srcId="{CBB75105-154C-4C22-AD6F-F022FC540F60}" destId="{EC2FECDB-C6C2-4611-BA16-09C0B0977B2E}" srcOrd="1" destOrd="0" presId="urn:microsoft.com/office/officeart/2005/8/layout/hierarchy1"/>
    <dgm:cxn modelId="{E9E97408-6A33-49BB-8F7C-5F75FF89A92E}" type="presParOf" srcId="{EC2FECDB-C6C2-4611-BA16-09C0B0977B2E}" destId="{9D05073F-E121-42AE-9BC6-A22EFC44EEE9}" srcOrd="0" destOrd="0" presId="urn:microsoft.com/office/officeart/2005/8/layout/hierarchy1"/>
    <dgm:cxn modelId="{339C85B5-2A35-4D31-8223-07879C1236A2}" type="presParOf" srcId="{9D05073F-E121-42AE-9BC6-A22EFC44EEE9}" destId="{00A1509C-DF3D-4CE7-9333-44C6FB64F168}" srcOrd="0" destOrd="0" presId="urn:microsoft.com/office/officeart/2005/8/layout/hierarchy1"/>
    <dgm:cxn modelId="{3C9E3896-0589-4AC3-A282-361E508C2347}" type="presParOf" srcId="{9D05073F-E121-42AE-9BC6-A22EFC44EEE9}" destId="{A03F5BBD-A0A0-42A1-9618-D875EAF22C20}" srcOrd="1" destOrd="0" presId="urn:microsoft.com/office/officeart/2005/8/layout/hierarchy1"/>
    <dgm:cxn modelId="{D6A669D8-9220-4398-94DC-49049A9B3960}" type="presParOf" srcId="{EC2FECDB-C6C2-4611-BA16-09C0B0977B2E}" destId="{C146AF20-F727-48B0-A523-F728B78F0FC5}" srcOrd="1" destOrd="0" presId="urn:microsoft.com/office/officeart/2005/8/layout/hierarchy1"/>
    <dgm:cxn modelId="{D0DEE4AB-4570-444A-95B4-649AC35338D5}" type="presParOf" srcId="{CBB75105-154C-4C22-AD6F-F022FC540F60}" destId="{0A44867D-CF9E-43DB-BA2C-56E196F45AAA}" srcOrd="2" destOrd="0" presId="urn:microsoft.com/office/officeart/2005/8/layout/hierarchy1"/>
    <dgm:cxn modelId="{90B90B53-7B07-491C-96BA-D26199AEB758}" type="presParOf" srcId="{0A44867D-CF9E-43DB-BA2C-56E196F45AAA}" destId="{3757D2DF-B584-4801-904E-7410D20D4EFA}" srcOrd="0" destOrd="0" presId="urn:microsoft.com/office/officeart/2005/8/layout/hierarchy1"/>
    <dgm:cxn modelId="{FDB6D62F-27BD-457C-B63D-9DCC12DD34A6}" type="presParOf" srcId="{3757D2DF-B584-4801-904E-7410D20D4EFA}" destId="{846BB6D5-0484-4BC8-8E46-98F043436B8E}" srcOrd="0" destOrd="0" presId="urn:microsoft.com/office/officeart/2005/8/layout/hierarchy1"/>
    <dgm:cxn modelId="{CE87C654-8B21-474A-9193-6BB3B676F3B7}" type="presParOf" srcId="{3757D2DF-B584-4801-904E-7410D20D4EFA}" destId="{C804F515-4901-4B23-A6C9-B1FC0972315F}" srcOrd="1" destOrd="0" presId="urn:microsoft.com/office/officeart/2005/8/layout/hierarchy1"/>
    <dgm:cxn modelId="{F42F2892-0F5B-45B7-ACF3-B90D4CACF327}" type="presParOf" srcId="{0A44867D-CF9E-43DB-BA2C-56E196F45AAA}" destId="{B178C50B-3DFB-4791-BE3F-90B4E34C5EA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FD1C79-B852-4358-BA23-F5270190D412}">
      <dsp:nvSpPr>
        <dsp:cNvPr id="0" name=""/>
        <dsp:cNvSpPr/>
      </dsp:nvSpPr>
      <dsp:spPr>
        <a:xfrm>
          <a:off x="0" y="4252987"/>
          <a:ext cx="6797675" cy="13959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/>
            <a:t>Najčešće su okolnosti:</a:t>
          </a:r>
          <a:endParaRPr lang="en-US" sz="2400" kern="1200"/>
        </a:p>
      </dsp:txBody>
      <dsp:txXfrm>
        <a:off x="0" y="4252987"/>
        <a:ext cx="6797675" cy="753799"/>
      </dsp:txXfrm>
    </dsp:sp>
    <dsp:sp modelId="{AC45895C-2250-4E26-A1EE-051C075B43DB}">
      <dsp:nvSpPr>
        <dsp:cNvPr id="0" name=""/>
        <dsp:cNvSpPr/>
      </dsp:nvSpPr>
      <dsp:spPr>
        <a:xfrm>
          <a:off x="3319" y="4978869"/>
          <a:ext cx="2263678" cy="64212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48260" rIns="270256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800" kern="1200" dirty="0"/>
            <a:t>mjesto</a:t>
          </a:r>
          <a:endParaRPr lang="en-US" sz="3800" kern="1200" dirty="0"/>
        </a:p>
      </dsp:txBody>
      <dsp:txXfrm>
        <a:off x="3319" y="4978869"/>
        <a:ext cx="2263678" cy="642125"/>
      </dsp:txXfrm>
    </dsp:sp>
    <dsp:sp modelId="{64820030-DA60-4585-AE7E-8372D5716615}">
      <dsp:nvSpPr>
        <dsp:cNvPr id="0" name=""/>
        <dsp:cNvSpPr/>
      </dsp:nvSpPr>
      <dsp:spPr>
        <a:xfrm>
          <a:off x="2266998" y="4978869"/>
          <a:ext cx="2263678" cy="642125"/>
        </a:xfrm>
        <a:prstGeom prst="rect">
          <a:avLst/>
        </a:prstGeom>
        <a:solidFill>
          <a:schemeClr val="accent2">
            <a:tint val="40000"/>
            <a:alpha val="90000"/>
            <a:hueOff val="1130152"/>
            <a:satOff val="422"/>
            <a:lumOff val="53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1130152"/>
              <a:satOff val="422"/>
              <a:lumOff val="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48260" rIns="270256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800" kern="1200" dirty="0"/>
            <a:t>vrijeme </a:t>
          </a:r>
          <a:endParaRPr lang="en-US" sz="3800" kern="1200" dirty="0"/>
        </a:p>
      </dsp:txBody>
      <dsp:txXfrm>
        <a:off x="2266998" y="4978869"/>
        <a:ext cx="2263678" cy="642125"/>
      </dsp:txXfrm>
    </dsp:sp>
    <dsp:sp modelId="{7386B64F-E146-445D-9AC8-18311EAA4EC5}">
      <dsp:nvSpPr>
        <dsp:cNvPr id="0" name=""/>
        <dsp:cNvSpPr/>
      </dsp:nvSpPr>
      <dsp:spPr>
        <a:xfrm>
          <a:off x="4530676" y="4978869"/>
          <a:ext cx="2263678" cy="642125"/>
        </a:xfrm>
        <a:prstGeom prst="rect">
          <a:avLst/>
        </a:prstGeom>
        <a:solidFill>
          <a:schemeClr val="accent2">
            <a:tint val="40000"/>
            <a:alpha val="90000"/>
            <a:hueOff val="2260305"/>
            <a:satOff val="843"/>
            <a:lumOff val="106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2260305"/>
              <a:satOff val="843"/>
              <a:lumOff val="1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48260" rIns="270256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800" kern="1200" dirty="0"/>
            <a:t>način</a:t>
          </a:r>
          <a:endParaRPr lang="en-US" sz="3800" kern="1200" dirty="0"/>
        </a:p>
      </dsp:txBody>
      <dsp:txXfrm>
        <a:off x="4530676" y="4978869"/>
        <a:ext cx="2263678" cy="642125"/>
      </dsp:txXfrm>
    </dsp:sp>
    <dsp:sp modelId="{63E34D6F-A9D2-448C-946A-095178C54608}">
      <dsp:nvSpPr>
        <dsp:cNvPr id="0" name=""/>
        <dsp:cNvSpPr/>
      </dsp:nvSpPr>
      <dsp:spPr>
        <a:xfrm rot="10800000">
          <a:off x="0" y="2126993"/>
          <a:ext cx="6797675" cy="2146933"/>
        </a:xfrm>
        <a:prstGeom prst="upArrowCallout">
          <a:avLst/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/>
            <a:t>Priložna je oznaka rečenični dio koji dopunjuje predikat i izriče neku okolnost pod kojom se vrši radnja predikata.</a:t>
          </a:r>
          <a:endParaRPr lang="en-US" sz="2400" kern="1200"/>
        </a:p>
      </dsp:txBody>
      <dsp:txXfrm rot="10800000">
        <a:off x="0" y="2126993"/>
        <a:ext cx="6797675" cy="1395013"/>
      </dsp:txXfrm>
    </dsp:sp>
    <dsp:sp modelId="{5E4194EA-8C1B-46B8-8CEF-4FB0A5AE6997}">
      <dsp:nvSpPr>
        <dsp:cNvPr id="0" name=""/>
        <dsp:cNvSpPr/>
      </dsp:nvSpPr>
      <dsp:spPr>
        <a:xfrm rot="10800000">
          <a:off x="0" y="998"/>
          <a:ext cx="6797675" cy="2146933"/>
        </a:xfrm>
        <a:prstGeom prst="upArrowCallout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/>
            <a:t>Što je priložna oznaka?</a:t>
          </a:r>
          <a:endParaRPr lang="en-US" sz="2400" kern="1200"/>
        </a:p>
      </dsp:txBody>
      <dsp:txXfrm rot="10800000">
        <a:off x="0" y="998"/>
        <a:ext cx="6797675" cy="13950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11FC16-BFB1-4945-854E-91EF9D258A6D}">
      <dsp:nvSpPr>
        <dsp:cNvPr id="0" name=""/>
        <dsp:cNvSpPr/>
      </dsp:nvSpPr>
      <dsp:spPr>
        <a:xfrm>
          <a:off x="0" y="0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/>
            <a:t>MJESTO (Gdje? Kamo? Kuda? Odakle?)</a:t>
          </a:r>
          <a:endParaRPr lang="en-US" sz="2200" kern="1200" dirty="0"/>
        </a:p>
      </dsp:txBody>
      <dsp:txXfrm>
        <a:off x="24396" y="24396"/>
        <a:ext cx="7077531" cy="784145"/>
      </dsp:txXfrm>
    </dsp:sp>
    <dsp:sp modelId="{8E604FBE-A1E6-4907-B6B2-2A22DF84E8E2}">
      <dsp:nvSpPr>
        <dsp:cNvPr id="0" name=""/>
        <dsp:cNvSpPr/>
      </dsp:nvSpPr>
      <dsp:spPr>
        <a:xfrm>
          <a:off x="673912" y="984380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/>
            <a:t>Živjet ćeš sretno </a:t>
          </a:r>
          <a:r>
            <a:rPr lang="hr-HR" sz="2200" kern="1200">
              <a:solidFill>
                <a:schemeClr val="accent2">
                  <a:lumMod val="50000"/>
                </a:schemeClr>
              </a:solidFill>
            </a:rPr>
            <a:t>ondje. (mjesnim prilogom)</a:t>
          </a:r>
          <a:endParaRPr lang="en-US" sz="22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698308" y="1008776"/>
        <a:ext cx="6782605" cy="784145"/>
      </dsp:txXfrm>
    </dsp:sp>
    <dsp:sp modelId="{3A501D3C-9628-40E4-841E-8074EDD1DBD3}">
      <dsp:nvSpPr>
        <dsp:cNvPr id="0" name=""/>
        <dsp:cNvSpPr/>
      </dsp:nvSpPr>
      <dsp:spPr>
        <a:xfrm>
          <a:off x="1337767" y="1968761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/>
            <a:t>Živjet ćeš sretno </a:t>
          </a:r>
          <a:r>
            <a:rPr lang="hr-HR" sz="2200" kern="1200">
              <a:solidFill>
                <a:schemeClr val="accent2">
                  <a:lumMod val="50000"/>
                </a:schemeClr>
              </a:solidFill>
            </a:rPr>
            <a:t>u prelijepoj Hrvatskoj. (skupom riječi)</a:t>
          </a:r>
          <a:endParaRPr lang="en-US" sz="22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362163" y="1993157"/>
        <a:ext cx="6792664" cy="784145"/>
      </dsp:txXfrm>
    </dsp:sp>
    <dsp:sp modelId="{05A59625-3847-4686-8933-043291004BD4}">
      <dsp:nvSpPr>
        <dsp:cNvPr id="0" name=""/>
        <dsp:cNvSpPr/>
      </dsp:nvSpPr>
      <dsp:spPr>
        <a:xfrm>
          <a:off x="2011680" y="2953142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/>
            <a:t>Živjet ćeš sretno </a:t>
          </a:r>
          <a:r>
            <a:rPr lang="hr-HR" sz="2200" kern="1200">
              <a:solidFill>
                <a:schemeClr val="accent2">
                  <a:lumMod val="50000"/>
                </a:schemeClr>
              </a:solidFill>
            </a:rPr>
            <a:t>kamo god budeš išao. (zavisnom surečenicom)</a:t>
          </a:r>
          <a:endParaRPr lang="en-US" sz="22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036076" y="2977538"/>
        <a:ext cx="6782605" cy="784145"/>
      </dsp:txXfrm>
    </dsp:sp>
    <dsp:sp modelId="{7E15E829-27A0-4DB4-B3AE-57069FCC718E}">
      <dsp:nvSpPr>
        <dsp:cNvPr id="0" name=""/>
        <dsp:cNvSpPr/>
      </dsp:nvSpPr>
      <dsp:spPr>
        <a:xfrm>
          <a:off x="7505310" y="637954"/>
          <a:ext cx="541409" cy="5414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7627127" y="637954"/>
        <a:ext cx="297775" cy="407410"/>
      </dsp:txXfrm>
    </dsp:sp>
    <dsp:sp modelId="{6365CFA8-C714-4CF1-BDD4-747E86D53E4C}">
      <dsp:nvSpPr>
        <dsp:cNvPr id="0" name=""/>
        <dsp:cNvSpPr/>
      </dsp:nvSpPr>
      <dsp:spPr>
        <a:xfrm>
          <a:off x="8179223" y="1622335"/>
          <a:ext cx="541409" cy="5414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301040" y="1622335"/>
        <a:ext cx="297775" cy="407410"/>
      </dsp:txXfrm>
    </dsp:sp>
    <dsp:sp modelId="{CA89ECCE-0ABE-463A-8DFF-8B99C970EB16}">
      <dsp:nvSpPr>
        <dsp:cNvPr id="0" name=""/>
        <dsp:cNvSpPr/>
      </dsp:nvSpPr>
      <dsp:spPr>
        <a:xfrm>
          <a:off x="8843077" y="2606716"/>
          <a:ext cx="541409" cy="5414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964894" y="2606716"/>
        <a:ext cx="297775" cy="4074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A2CCF-D372-49FC-A064-46BB1BF3395E}">
      <dsp:nvSpPr>
        <dsp:cNvPr id="0" name=""/>
        <dsp:cNvSpPr/>
      </dsp:nvSpPr>
      <dsp:spPr>
        <a:xfrm>
          <a:off x="0" y="0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/>
            <a:t>VRIJEME (Kada?)</a:t>
          </a:r>
          <a:endParaRPr lang="en-US" sz="2200" kern="1200" dirty="0"/>
        </a:p>
      </dsp:txBody>
      <dsp:txXfrm>
        <a:off x="24396" y="24396"/>
        <a:ext cx="7077531" cy="784145"/>
      </dsp:txXfrm>
    </dsp:sp>
    <dsp:sp modelId="{6371F0B5-045E-405C-ADDC-3A921479AC82}">
      <dsp:nvSpPr>
        <dsp:cNvPr id="0" name=""/>
        <dsp:cNvSpPr/>
      </dsp:nvSpPr>
      <dsp:spPr>
        <a:xfrm>
          <a:off x="673912" y="984380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1080030"/>
            <a:satOff val="150"/>
            <a:lumOff val="1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/>
            <a:t>Možda ćeš ugledati svjetlo </a:t>
          </a:r>
          <a:r>
            <a:rPr lang="hr-HR" sz="2200" kern="1200" dirty="0">
              <a:solidFill>
                <a:schemeClr val="accent2">
                  <a:lumMod val="50000"/>
                </a:schemeClr>
              </a:solidFill>
            </a:rPr>
            <a:t>sutra. (vremenski prilog)</a:t>
          </a:r>
          <a:endParaRPr lang="en-US" sz="22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698308" y="1008776"/>
        <a:ext cx="6782605" cy="784145"/>
      </dsp:txXfrm>
    </dsp:sp>
    <dsp:sp modelId="{718BB103-39AF-46BF-8985-CCD2B48BBBED}">
      <dsp:nvSpPr>
        <dsp:cNvPr id="0" name=""/>
        <dsp:cNvSpPr/>
      </dsp:nvSpPr>
      <dsp:spPr>
        <a:xfrm>
          <a:off x="1337767" y="1968761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2160060"/>
            <a:satOff val="301"/>
            <a:lumOff val="2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/>
            <a:t>Možda ćeš ugledati svjetlo </a:t>
          </a:r>
          <a:r>
            <a:rPr lang="hr-HR" sz="2200" kern="1200" dirty="0">
              <a:solidFill>
                <a:schemeClr val="accent2">
                  <a:lumMod val="50000"/>
                </a:schemeClr>
              </a:solidFill>
            </a:rPr>
            <a:t>jednoga divnoga dana. (skupom riječi)</a:t>
          </a:r>
          <a:endParaRPr lang="en-US" sz="22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362163" y="1993157"/>
        <a:ext cx="6792664" cy="784145"/>
      </dsp:txXfrm>
    </dsp:sp>
    <dsp:sp modelId="{712B0025-15BD-424F-B843-BB565BBB33B5}">
      <dsp:nvSpPr>
        <dsp:cNvPr id="0" name=""/>
        <dsp:cNvSpPr/>
      </dsp:nvSpPr>
      <dsp:spPr>
        <a:xfrm>
          <a:off x="2011680" y="2953142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/>
            <a:t>Možda ćeš ugledati svjetlo </a:t>
          </a:r>
          <a:r>
            <a:rPr lang="hr-HR" sz="2200" kern="1200" dirty="0">
              <a:solidFill>
                <a:schemeClr val="accent2">
                  <a:lumMod val="50000"/>
                </a:schemeClr>
              </a:solidFill>
            </a:rPr>
            <a:t>kad staneš. (zavisnom </a:t>
          </a:r>
          <a:r>
            <a:rPr lang="hr-HR" sz="2200" kern="1200" dirty="0" err="1">
              <a:solidFill>
                <a:schemeClr val="accent2">
                  <a:lumMod val="50000"/>
                </a:schemeClr>
              </a:solidFill>
            </a:rPr>
            <a:t>surečenicom</a:t>
          </a:r>
          <a:r>
            <a:rPr lang="hr-HR" sz="2200" kern="1200" dirty="0">
              <a:solidFill>
                <a:schemeClr val="accent2">
                  <a:lumMod val="50000"/>
                </a:schemeClr>
              </a:solidFill>
            </a:rPr>
            <a:t>)</a:t>
          </a:r>
          <a:endParaRPr lang="en-US" sz="22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036076" y="2977538"/>
        <a:ext cx="6782605" cy="784145"/>
      </dsp:txXfrm>
    </dsp:sp>
    <dsp:sp modelId="{0A12C50A-843F-4780-86EC-EDA34F2452ED}">
      <dsp:nvSpPr>
        <dsp:cNvPr id="0" name=""/>
        <dsp:cNvSpPr/>
      </dsp:nvSpPr>
      <dsp:spPr>
        <a:xfrm>
          <a:off x="7505310" y="637954"/>
          <a:ext cx="541409" cy="5414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7627127" y="637954"/>
        <a:ext cx="297775" cy="407410"/>
      </dsp:txXfrm>
    </dsp:sp>
    <dsp:sp modelId="{DDBD9E93-4E5F-4E0A-B7B3-EDC6A0FBC4A5}">
      <dsp:nvSpPr>
        <dsp:cNvPr id="0" name=""/>
        <dsp:cNvSpPr/>
      </dsp:nvSpPr>
      <dsp:spPr>
        <a:xfrm>
          <a:off x="8179223" y="1622335"/>
          <a:ext cx="541409" cy="5414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130152"/>
            <a:satOff val="422"/>
            <a:lumOff val="53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1130152"/>
              <a:satOff val="422"/>
              <a:lumOff val="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301040" y="1622335"/>
        <a:ext cx="297775" cy="407410"/>
      </dsp:txXfrm>
    </dsp:sp>
    <dsp:sp modelId="{0A5128CF-E098-4A89-ABE4-65744D71AAA7}">
      <dsp:nvSpPr>
        <dsp:cNvPr id="0" name=""/>
        <dsp:cNvSpPr/>
      </dsp:nvSpPr>
      <dsp:spPr>
        <a:xfrm>
          <a:off x="8843077" y="2606716"/>
          <a:ext cx="541409" cy="5414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2260305"/>
            <a:satOff val="843"/>
            <a:lumOff val="106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2260305"/>
              <a:satOff val="843"/>
              <a:lumOff val="1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964894" y="2606716"/>
        <a:ext cx="297775" cy="4074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A2CCF-D372-49FC-A064-46BB1BF3395E}">
      <dsp:nvSpPr>
        <dsp:cNvPr id="0" name=""/>
        <dsp:cNvSpPr/>
      </dsp:nvSpPr>
      <dsp:spPr>
        <a:xfrm>
          <a:off x="0" y="0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/>
            <a:t>NAČIN ( Kako? Na koji način?)</a:t>
          </a:r>
          <a:endParaRPr lang="en-US" sz="2200" kern="1200" dirty="0"/>
        </a:p>
      </dsp:txBody>
      <dsp:txXfrm>
        <a:off x="24396" y="24396"/>
        <a:ext cx="7077531" cy="784145"/>
      </dsp:txXfrm>
    </dsp:sp>
    <dsp:sp modelId="{6371F0B5-045E-405C-ADDC-3A921479AC82}">
      <dsp:nvSpPr>
        <dsp:cNvPr id="0" name=""/>
        <dsp:cNvSpPr/>
      </dsp:nvSpPr>
      <dsp:spPr>
        <a:xfrm>
          <a:off x="615493" y="1024386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1080030"/>
            <a:satOff val="150"/>
            <a:lumOff val="1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hr-HR" sz="2200" kern="1200" dirty="0">
              <a:solidFill>
                <a:schemeClr val="bg1"/>
              </a:solidFill>
            </a:rPr>
            <a:t>Ljudi su živjeli </a:t>
          </a:r>
          <a:r>
            <a:rPr lang="hr-HR" sz="2200" kern="1200" dirty="0">
              <a:solidFill>
                <a:schemeClr val="accent2">
                  <a:lumMod val="50000"/>
                </a:schemeClr>
              </a:solidFill>
            </a:rPr>
            <a:t>lijepo. (načinski prilog)</a:t>
          </a:r>
          <a:endParaRPr lang="en-US" sz="22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639889" y="1048782"/>
        <a:ext cx="6782605" cy="784145"/>
      </dsp:txXfrm>
    </dsp:sp>
    <dsp:sp modelId="{718BB103-39AF-46BF-8985-CCD2B48BBBED}">
      <dsp:nvSpPr>
        <dsp:cNvPr id="0" name=""/>
        <dsp:cNvSpPr/>
      </dsp:nvSpPr>
      <dsp:spPr>
        <a:xfrm>
          <a:off x="1375828" y="1949712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2160060"/>
            <a:satOff val="301"/>
            <a:lumOff val="2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>
              <a:solidFill>
                <a:schemeClr val="bg1"/>
              </a:solidFill>
            </a:rPr>
            <a:t>Ljudi su živjeli </a:t>
          </a:r>
          <a:r>
            <a:rPr lang="hr-HR" sz="2200" kern="1200" dirty="0">
              <a:solidFill>
                <a:schemeClr val="accent2">
                  <a:lumMod val="50000"/>
                </a:schemeClr>
              </a:solidFill>
            </a:rPr>
            <a:t>bez briga. (skupom riječi)</a:t>
          </a:r>
          <a:endParaRPr lang="en-US" sz="22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400224" y="1974108"/>
        <a:ext cx="6792664" cy="784145"/>
      </dsp:txXfrm>
    </dsp:sp>
    <dsp:sp modelId="{712B0025-15BD-424F-B843-BB565BBB33B5}">
      <dsp:nvSpPr>
        <dsp:cNvPr id="0" name=""/>
        <dsp:cNvSpPr/>
      </dsp:nvSpPr>
      <dsp:spPr>
        <a:xfrm>
          <a:off x="2011680" y="2953142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>
              <a:solidFill>
                <a:schemeClr val="bg1"/>
              </a:solidFill>
            </a:rPr>
            <a:t>Ljudi su živjeli </a:t>
          </a:r>
          <a:r>
            <a:rPr lang="hr-HR" sz="2200" kern="1200" dirty="0">
              <a:solidFill>
                <a:schemeClr val="accent2">
                  <a:lumMod val="50000"/>
                </a:schemeClr>
              </a:solidFill>
            </a:rPr>
            <a:t>kao da je posvuda lijepo. (zavisna </a:t>
          </a:r>
          <a:r>
            <a:rPr lang="hr-HR" sz="2200" kern="1200" dirty="0" err="1">
              <a:solidFill>
                <a:schemeClr val="accent2">
                  <a:lumMod val="50000"/>
                </a:schemeClr>
              </a:solidFill>
            </a:rPr>
            <a:t>surečenica</a:t>
          </a:r>
          <a:r>
            <a:rPr lang="hr-HR" sz="2200" kern="1200" dirty="0">
              <a:solidFill>
                <a:schemeClr val="accent2">
                  <a:lumMod val="50000"/>
                </a:schemeClr>
              </a:solidFill>
            </a:rPr>
            <a:t>)</a:t>
          </a:r>
          <a:endParaRPr lang="en-US" sz="22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036076" y="2977538"/>
        <a:ext cx="6782605" cy="784145"/>
      </dsp:txXfrm>
    </dsp:sp>
    <dsp:sp modelId="{0A12C50A-843F-4780-86EC-EDA34F2452ED}">
      <dsp:nvSpPr>
        <dsp:cNvPr id="0" name=""/>
        <dsp:cNvSpPr/>
      </dsp:nvSpPr>
      <dsp:spPr>
        <a:xfrm>
          <a:off x="7505310" y="637954"/>
          <a:ext cx="541409" cy="5414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7627127" y="637954"/>
        <a:ext cx="297775" cy="407410"/>
      </dsp:txXfrm>
    </dsp:sp>
    <dsp:sp modelId="{DDBD9E93-4E5F-4E0A-B7B3-EDC6A0FBC4A5}">
      <dsp:nvSpPr>
        <dsp:cNvPr id="0" name=""/>
        <dsp:cNvSpPr/>
      </dsp:nvSpPr>
      <dsp:spPr>
        <a:xfrm>
          <a:off x="8179223" y="1622335"/>
          <a:ext cx="541409" cy="5414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130152"/>
            <a:satOff val="422"/>
            <a:lumOff val="53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1130152"/>
              <a:satOff val="422"/>
              <a:lumOff val="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301040" y="1622335"/>
        <a:ext cx="297775" cy="407410"/>
      </dsp:txXfrm>
    </dsp:sp>
    <dsp:sp modelId="{0A5128CF-E098-4A89-ABE4-65744D71AAA7}">
      <dsp:nvSpPr>
        <dsp:cNvPr id="0" name=""/>
        <dsp:cNvSpPr/>
      </dsp:nvSpPr>
      <dsp:spPr>
        <a:xfrm>
          <a:off x="8843077" y="2606716"/>
          <a:ext cx="541409" cy="5414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2260305"/>
            <a:satOff val="843"/>
            <a:lumOff val="106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2260305"/>
              <a:satOff val="843"/>
              <a:lumOff val="1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964894" y="2606716"/>
        <a:ext cx="297775" cy="4074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46FFC-139E-4424-8F48-C5FD52C57405}">
      <dsp:nvSpPr>
        <dsp:cNvPr id="0" name=""/>
        <dsp:cNvSpPr/>
      </dsp:nvSpPr>
      <dsp:spPr>
        <a:xfrm>
          <a:off x="0" y="845551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FAC90A-8F96-4C98-AE72-E40F491303B0}">
      <dsp:nvSpPr>
        <dsp:cNvPr id="0" name=""/>
        <dsp:cNvSpPr/>
      </dsp:nvSpPr>
      <dsp:spPr>
        <a:xfrm>
          <a:off x="314325" y="1144160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400" kern="1200"/>
            <a:t>U bilježnicu napišite bilješke.</a:t>
          </a:r>
          <a:endParaRPr lang="en-US" sz="3400" kern="1200"/>
        </a:p>
      </dsp:txBody>
      <dsp:txXfrm>
        <a:off x="366939" y="1196774"/>
        <a:ext cx="2723696" cy="1691139"/>
      </dsp:txXfrm>
    </dsp:sp>
    <dsp:sp modelId="{00A1509C-DF3D-4CE7-9333-44C6FB64F168}">
      <dsp:nvSpPr>
        <dsp:cNvPr id="0" name=""/>
        <dsp:cNvSpPr/>
      </dsp:nvSpPr>
      <dsp:spPr>
        <a:xfrm>
          <a:off x="3457574" y="845551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3F5BBD-A0A0-42A1-9618-D875EAF22C20}">
      <dsp:nvSpPr>
        <dsp:cNvPr id="0" name=""/>
        <dsp:cNvSpPr/>
      </dsp:nvSpPr>
      <dsp:spPr>
        <a:xfrm>
          <a:off x="3771899" y="1144160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400" kern="1200"/>
            <a:t>Riješite zadatke iz prezentacije.</a:t>
          </a:r>
          <a:endParaRPr lang="en-US" sz="3400" kern="1200"/>
        </a:p>
      </dsp:txBody>
      <dsp:txXfrm>
        <a:off x="3824513" y="1196774"/>
        <a:ext cx="2723696" cy="1691139"/>
      </dsp:txXfrm>
    </dsp:sp>
    <dsp:sp modelId="{846BB6D5-0484-4BC8-8E46-98F043436B8E}">
      <dsp:nvSpPr>
        <dsp:cNvPr id="0" name=""/>
        <dsp:cNvSpPr/>
      </dsp:nvSpPr>
      <dsp:spPr>
        <a:xfrm>
          <a:off x="6915149" y="845551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04F515-4901-4B23-A6C9-B1FC0972315F}">
      <dsp:nvSpPr>
        <dsp:cNvPr id="0" name=""/>
        <dsp:cNvSpPr/>
      </dsp:nvSpPr>
      <dsp:spPr>
        <a:xfrm>
          <a:off x="7229475" y="1144160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400" kern="1200" dirty="0"/>
            <a:t>Fotografirajte i objavite u </a:t>
          </a:r>
          <a:r>
            <a:rPr lang="hr-HR" sz="3400" kern="1200" dirty="0" err="1"/>
            <a:t>Teamsu</a:t>
          </a:r>
          <a:r>
            <a:rPr lang="hr-HR" sz="3400" kern="1200" dirty="0"/>
            <a:t>.</a:t>
          </a:r>
          <a:endParaRPr lang="en-US" sz="3400" kern="1200" dirty="0"/>
        </a:p>
      </dsp:txBody>
      <dsp:txXfrm>
        <a:off x="7282089" y="1196774"/>
        <a:ext cx="2723696" cy="169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BE62-6D3C-4904-A8B2-173E046C33B4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8CF6-7B34-4B1F-9F8B-1B41C6137A82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60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BE62-6D3C-4904-A8B2-173E046C33B4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8CF6-7B34-4B1F-9F8B-1B41C6137A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92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BE62-6D3C-4904-A8B2-173E046C33B4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8CF6-7B34-4B1F-9F8B-1B41C6137A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903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BE62-6D3C-4904-A8B2-173E046C33B4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8CF6-7B34-4B1F-9F8B-1B41C6137A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944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BE62-6D3C-4904-A8B2-173E046C33B4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8CF6-7B34-4B1F-9F8B-1B41C6137A82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67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BE62-6D3C-4904-A8B2-173E046C33B4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8CF6-7B34-4B1F-9F8B-1B41C6137A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24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BE62-6D3C-4904-A8B2-173E046C33B4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8CF6-7B34-4B1F-9F8B-1B41C6137A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551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BE62-6D3C-4904-A8B2-173E046C33B4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8CF6-7B34-4B1F-9F8B-1B41C6137A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277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BE62-6D3C-4904-A8B2-173E046C33B4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8CF6-7B34-4B1F-9F8B-1B41C6137A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944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86DBE62-6D3C-4904-A8B2-173E046C33B4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BA8CF6-7B34-4B1F-9F8B-1B41C6137A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4888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BE62-6D3C-4904-A8B2-173E046C33B4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8CF6-7B34-4B1F-9F8B-1B41C6137A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966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86DBE62-6D3C-4904-A8B2-173E046C33B4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5BA8CF6-7B34-4B1F-9F8B-1B41C6137A82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86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88952" cy="4970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2317F70-F0BB-4BB0-8F7D-96E891A22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Mjesna, vremenska i načinska rečenica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F0FFADB-32FD-462F-909E-470793CA39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ZAVISNOSLOŽENE REČENICE</a:t>
            </a:r>
          </a:p>
          <a:p>
            <a:r>
              <a:rPr lang="hr-HR" dirty="0">
                <a:solidFill>
                  <a:srgbClr val="FFFFFF"/>
                </a:solidFill>
              </a:rPr>
              <a:t>Vježbe (1 sat)</a:t>
            </a:r>
          </a:p>
          <a:p>
            <a:endParaRPr lang="hr-H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4689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843AFC8-D8D0-4784-B08C-6324FA88E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54B1A56-8AFB-4D4F-8D98-1E832D6FFE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E801A31-46E9-424B-AFD6-DF22D6138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3" y="1111753"/>
            <a:ext cx="3720353" cy="4634494"/>
          </a:xfrm>
          <a:ln w="25400" cap="sq">
            <a:noFill/>
            <a:miter lim="800000"/>
          </a:ln>
        </p:spPr>
        <p:txBody>
          <a:bodyPr anchor="ctr">
            <a:normAutofit/>
          </a:bodyPr>
          <a:lstStyle/>
          <a:p>
            <a:pPr algn="ctr"/>
            <a:r>
              <a:rPr lang="hr-HR" sz="3200" dirty="0">
                <a:solidFill>
                  <a:srgbClr val="FFFFFF"/>
                </a:solidFill>
              </a:rPr>
              <a:t>Pisanje zareza u zavisnosloženim rečenicama – mjesna, vremenska, načinska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8E828FC-05B4-4BA4-92D3-3DF79D42D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545AB81-B5A7-4839-8513-2D097D29F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0206" y="1111753"/>
            <a:ext cx="5057396" cy="462827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HR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</a:t>
            </a:r>
            <a:r>
              <a:rPr lang="hr-HR" sz="1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INVERZIJA</a:t>
            </a:r>
          </a:p>
          <a:p>
            <a:pPr marL="292608" lvl="1" indent="0">
              <a:buNone/>
            </a:pPr>
            <a:r>
              <a:rPr lang="hr-HR" sz="1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Dokle ti dopire pogled</a:t>
            </a:r>
            <a:r>
              <a:rPr lang="hr-HR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gledaj.</a:t>
            </a:r>
          </a:p>
          <a:p>
            <a:pPr marL="292608" lvl="1" indent="0">
              <a:buNone/>
            </a:pPr>
            <a:r>
              <a:rPr lang="hr-HR" sz="1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Kad ga ugledaš, </a:t>
            </a:r>
            <a:r>
              <a:rPr lang="hr-HR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stani!</a:t>
            </a:r>
          </a:p>
          <a:p>
            <a:pPr marL="292608" lvl="1" indent="0">
              <a:buNone/>
            </a:pPr>
            <a:r>
              <a:rPr lang="hr-HR" sz="1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Kako sam znala, </a:t>
            </a:r>
            <a:r>
              <a:rPr lang="hr-HR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napravila sam.</a:t>
            </a:r>
          </a:p>
          <a:p>
            <a:pPr marL="292608" lvl="1" indent="0">
              <a:buNone/>
            </a:pPr>
            <a:r>
              <a:rPr lang="hr-HR" sz="1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UMETANJE U GLAVNU SUREČENICU</a:t>
            </a:r>
          </a:p>
          <a:p>
            <a:pPr marL="292608" lvl="1" indent="0">
              <a:buNone/>
            </a:pPr>
            <a:r>
              <a:rPr lang="hr-HR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Tuda, </a:t>
            </a:r>
            <a:r>
              <a:rPr lang="hr-HR" sz="1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kuda se drugi boje</a:t>
            </a:r>
            <a:r>
              <a:rPr lang="hr-HR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ja prolazim.</a:t>
            </a:r>
          </a:p>
          <a:p>
            <a:pPr marL="292608" lvl="1" indent="0">
              <a:buNone/>
            </a:pPr>
            <a:r>
              <a:rPr lang="hr-HR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Danas, </a:t>
            </a:r>
            <a:r>
              <a:rPr lang="hr-HR" sz="1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kad idem na izlet</a:t>
            </a:r>
            <a:r>
              <a:rPr lang="hr-HR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pada kiša.</a:t>
            </a:r>
          </a:p>
          <a:p>
            <a:pPr marL="292608" lvl="1" indent="0">
              <a:buNone/>
            </a:pPr>
            <a:r>
              <a:rPr lang="hr-HR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Učenik je, </a:t>
            </a:r>
            <a:r>
              <a:rPr lang="hr-HR" sz="1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kao da nije u učionici</a:t>
            </a:r>
            <a:r>
              <a:rPr lang="hr-HR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zaspao.</a:t>
            </a:r>
          </a:p>
          <a:p>
            <a:pPr marL="292608" lvl="1" indent="0">
              <a:buNone/>
            </a:pPr>
            <a:r>
              <a:rPr lang="hr-HR" sz="1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NIZANJE</a:t>
            </a:r>
          </a:p>
          <a:p>
            <a:pPr marL="292608" lvl="1" indent="0">
              <a:buNone/>
            </a:pPr>
            <a:r>
              <a:rPr lang="hr-HR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Živjet ću ondje </a:t>
            </a:r>
            <a:r>
              <a:rPr lang="hr-HR" sz="1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gdje sam rođen, kamo me srce vuče, gdje najviše želim.</a:t>
            </a:r>
          </a:p>
          <a:p>
            <a:pPr marL="292608" lvl="1" indent="0">
              <a:buNone/>
            </a:pPr>
            <a:r>
              <a:rPr lang="hr-HR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Najbolje se osjećam </a:t>
            </a:r>
            <a:r>
              <a:rPr lang="hr-HR" sz="1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kad učim, kad ponavljam, kad pišem.</a:t>
            </a:r>
          </a:p>
          <a:p>
            <a:pPr marL="292608" lvl="1" indent="0">
              <a:buNone/>
            </a:pPr>
            <a:r>
              <a:rPr lang="hr-HR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Pjevala je </a:t>
            </a:r>
            <a:r>
              <a:rPr lang="hr-HR" sz="1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kao da je sama, kako najbolje zna, kako samo ona može.</a:t>
            </a:r>
          </a:p>
          <a:p>
            <a:pPr marL="292608" lvl="1" indent="0">
              <a:buNone/>
            </a:pPr>
            <a:endParaRPr lang="hr-HR" sz="1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92608" lvl="1" indent="0">
              <a:buNone/>
            </a:pPr>
            <a:endParaRPr lang="hr-HR" sz="1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321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7DD019C-E83B-4FA9-983E-7C4CFBAF5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r-HR" sz="3600">
                <a:solidFill>
                  <a:srgbClr val="FFFFFF"/>
                </a:solidFill>
              </a:rPr>
              <a:t>PISANJE ZAREZA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CFED4B-E35E-438E-8E52-D1382DDC4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endParaRPr lang="hr-HR" dirty="0"/>
          </a:p>
          <a:p>
            <a:r>
              <a:rPr lang="hr-HR" dirty="0"/>
              <a:t>Zavisne se </a:t>
            </a:r>
            <a:r>
              <a:rPr lang="hr-HR" dirty="0" err="1"/>
              <a:t>surečenice</a:t>
            </a:r>
            <a:r>
              <a:rPr lang="hr-HR" dirty="0"/>
              <a:t> u priložnim rečenicama odvajaju zarezom:</a:t>
            </a:r>
          </a:p>
          <a:p>
            <a:pPr lvl="1"/>
            <a:r>
              <a:rPr lang="hr-HR" dirty="0"/>
              <a:t>ako su u inverziji,</a:t>
            </a:r>
          </a:p>
          <a:p>
            <a:pPr lvl="1"/>
            <a:r>
              <a:rPr lang="hr-HR" dirty="0"/>
              <a:t>ako su umetnute u glavnu,</a:t>
            </a:r>
          </a:p>
          <a:p>
            <a:pPr lvl="1"/>
            <a:r>
              <a:rPr lang="hr-HR" dirty="0"/>
              <a:t>ako se nižu.</a:t>
            </a:r>
          </a:p>
        </p:txBody>
      </p:sp>
    </p:spTree>
    <p:extLst>
      <p:ext uri="{BB962C8B-B14F-4D97-AF65-F5344CB8AC3E}">
        <p14:creationId xmlns:p14="http://schemas.microsoft.com/office/powerpoint/2010/main" val="385641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6A0BC16F-4A34-4C54-9B9C-1C21DFD92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hr-HR" dirty="0"/>
              <a:t>ZADATCI</a:t>
            </a:r>
          </a:p>
        </p:txBody>
      </p:sp>
      <p:graphicFrame>
        <p:nvGraphicFramePr>
          <p:cNvPr id="13" name="Rezervirano mjesto sadržaja 4">
            <a:extLst>
              <a:ext uri="{FF2B5EF4-FFF2-40B4-BE49-F238E27FC236}">
                <a16:creationId xmlns:a16="http://schemas.microsoft.com/office/drawing/2014/main" id="{637DE1CD-EE6E-4B68-9C59-4F0C7E2210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476267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552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54CE3AD-C754-4F1E-A76F-1EDDF71796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5789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C977DE0-709A-4337-993F-ED116843D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877" y="643467"/>
            <a:ext cx="3467569" cy="5571066"/>
          </a:xfrm>
        </p:spPr>
        <p:txBody>
          <a:bodyPr anchor="ctr">
            <a:normAutofit/>
          </a:bodyPr>
          <a:lstStyle/>
          <a:p>
            <a:endParaRPr lang="hr-HR" sz="40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38B743-4443-4735-BFC2-B514F6409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578973" y="0"/>
            <a:ext cx="761302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F31567D-0147-4931-A4C3-4D772AA93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4206" y="643467"/>
            <a:ext cx="6104288" cy="5571065"/>
          </a:xfrm>
        </p:spPr>
        <p:txBody>
          <a:bodyPr anchor="ctr">
            <a:normAutofit/>
          </a:bodyPr>
          <a:lstStyle/>
          <a:p>
            <a:endParaRPr lang="hr-HR" sz="1800">
              <a:solidFill>
                <a:srgbClr val="FFFFFF"/>
              </a:solidFill>
            </a:endParaRPr>
          </a:p>
          <a:p>
            <a:endParaRPr lang="hr-HR" sz="1800">
              <a:solidFill>
                <a:srgbClr val="FFFFFF"/>
              </a:solidFill>
            </a:endParaRPr>
          </a:p>
          <a:p>
            <a:endParaRPr lang="hr-HR" sz="1800">
              <a:solidFill>
                <a:srgbClr val="FFFFFF"/>
              </a:solidFill>
            </a:endParaRPr>
          </a:p>
          <a:p>
            <a:endParaRPr lang="hr-HR" sz="1800">
              <a:solidFill>
                <a:srgbClr val="FFFFFF"/>
              </a:solidFill>
            </a:endParaRPr>
          </a:p>
          <a:p>
            <a:endParaRPr lang="hr-HR" sz="1800">
              <a:solidFill>
                <a:srgbClr val="FFFFFF"/>
              </a:solidFill>
            </a:endParaRPr>
          </a:p>
          <a:p>
            <a:endParaRPr lang="hr-HR" sz="1800">
              <a:solidFill>
                <a:srgbClr val="FFFFFF"/>
              </a:solidFill>
            </a:endParaRPr>
          </a:p>
          <a:p>
            <a:endParaRPr lang="hr-HR" sz="1800">
              <a:solidFill>
                <a:srgbClr val="FFFFFF"/>
              </a:solidFill>
            </a:endParaRPr>
          </a:p>
          <a:p>
            <a:endParaRPr lang="hr-HR" sz="1800">
              <a:solidFill>
                <a:srgbClr val="FFFFFF"/>
              </a:solidFill>
            </a:endParaRPr>
          </a:p>
          <a:p>
            <a:r>
              <a:rPr lang="hr-HR" sz="1800">
                <a:solidFill>
                  <a:srgbClr val="FFFFFF"/>
                </a:solidFill>
              </a:rPr>
              <a:t>Prezentaciju izradila Vanja Selak, prof.</a:t>
            </a:r>
          </a:p>
        </p:txBody>
      </p:sp>
    </p:spTree>
    <p:extLst>
      <p:ext uri="{BB962C8B-B14F-4D97-AF65-F5344CB8AC3E}">
        <p14:creationId xmlns:p14="http://schemas.microsoft.com/office/powerpoint/2010/main" val="1324787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85CE7C1-9F16-425A-91F5-C962C8B3A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hr-HR" sz="3600" dirty="0">
                <a:solidFill>
                  <a:srgbClr val="FFFFFF"/>
                </a:solidFill>
              </a:rPr>
              <a:t>PRILOŽNE                    OZNAKE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4" name="Rezervirano mjesto sadržaja 2">
            <a:extLst>
              <a:ext uri="{FF2B5EF4-FFF2-40B4-BE49-F238E27FC236}">
                <a16:creationId xmlns:a16="http://schemas.microsoft.com/office/drawing/2014/main" id="{32816FD7-D129-429E-B78F-7B78827E9D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723169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278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8D2B4A-21EA-4CAD-918D-D84BD8D70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PONOVI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520BB4-98D7-4C5D-AF22-5253C7578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Odredi rečenične dijelove u rečenicama (predikat, subjekt, objekt, atribut, apozicija, priložna oznaka mjesta, priložna oznaka vremena, priložna oznaka načina).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hr-HR" dirty="0"/>
              <a:t>Jutros </a:t>
            </a:r>
            <a:r>
              <a:rPr lang="hr-HR" b="1" dirty="0">
                <a:solidFill>
                  <a:srgbClr val="00B050"/>
                </a:solidFill>
              </a:rPr>
              <a:t>smo</a:t>
            </a:r>
            <a:r>
              <a:rPr lang="hr-HR" dirty="0"/>
              <a:t> brzo </a:t>
            </a:r>
            <a:r>
              <a:rPr lang="hr-HR" b="1" dirty="0">
                <a:solidFill>
                  <a:srgbClr val="00B050"/>
                </a:solidFill>
              </a:rPr>
              <a:t>otišli</a:t>
            </a:r>
            <a:r>
              <a:rPr lang="hr-HR" dirty="0"/>
              <a:t> </a:t>
            </a:r>
            <a:r>
              <a:rPr lang="hr-HR" u="sng" dirty="0"/>
              <a:t>na drugu stranu.</a:t>
            </a:r>
          </a:p>
          <a:p>
            <a:pPr marL="0" indent="0">
              <a:buNone/>
            </a:pPr>
            <a:r>
              <a:rPr lang="hr-HR" dirty="0"/>
              <a:t>     POV   P       PON    P          POM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hr-HR" dirty="0"/>
              <a:t>Poznata pjevačica Maja uvijek </a:t>
            </a:r>
            <a:r>
              <a:rPr lang="hr-HR" b="1" dirty="0">
                <a:solidFill>
                  <a:srgbClr val="00B050"/>
                </a:solidFill>
              </a:rPr>
              <a:t>susreće</a:t>
            </a:r>
            <a:r>
              <a:rPr lang="hr-HR" dirty="0"/>
              <a:t> nove ljude </a:t>
            </a:r>
            <a:r>
              <a:rPr lang="hr-HR" u="sng" dirty="0"/>
              <a:t>na svojim koncertima</a:t>
            </a:r>
            <a:r>
              <a:rPr lang="hr-HR" dirty="0"/>
              <a:t>.</a:t>
            </a:r>
          </a:p>
          <a:p>
            <a:pPr marL="201168" lvl="1" indent="0">
              <a:buNone/>
            </a:pPr>
            <a:r>
              <a:rPr lang="hr-HR" dirty="0"/>
              <a:t>    AT            AP              S       POV          P          AT         O             POM</a:t>
            </a:r>
          </a:p>
        </p:txBody>
      </p:sp>
    </p:spTree>
    <p:extLst>
      <p:ext uri="{BB962C8B-B14F-4D97-AF65-F5344CB8AC3E}">
        <p14:creationId xmlns:p14="http://schemas.microsoft.com/office/powerpoint/2010/main" val="4148220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7EBA61-F21B-4C0E-8B63-3C383ACAF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hr-HR"/>
              <a:t>IZRICANJE PRILOŽNIH OZNAKA: </a:t>
            </a:r>
            <a:br>
              <a:rPr lang="hr-HR"/>
            </a:br>
            <a:r>
              <a:rPr lang="hr-HR" sz="4400"/>
              <a:t>prilogom, skupom riječi i zavisnom surečenicom</a:t>
            </a:r>
            <a:endParaRPr lang="hr-HR" sz="4400" dirty="0"/>
          </a:p>
        </p:txBody>
      </p:sp>
      <p:graphicFrame>
        <p:nvGraphicFramePr>
          <p:cNvPr id="14" name="Rezervirano mjesto sadržaja 2">
            <a:extLst>
              <a:ext uri="{FF2B5EF4-FFF2-40B4-BE49-F238E27FC236}">
                <a16:creationId xmlns:a16="http://schemas.microsoft.com/office/drawing/2014/main" id="{06E6598C-6726-4E26-90FA-5CEDD9896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053052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5083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80EC9B-40DD-4A77-A982-40B9759F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IZRICANJE PRILOŽNIH OZNAKA: </a:t>
            </a:r>
            <a:br>
              <a:rPr lang="hr-HR" dirty="0"/>
            </a:br>
            <a:r>
              <a:rPr lang="hr-HR" sz="4400" dirty="0"/>
              <a:t>prilogom, skupom riječi i zavisnom </a:t>
            </a:r>
            <a:r>
              <a:rPr lang="hr-HR" sz="4400" dirty="0" err="1"/>
              <a:t>surečenicom</a:t>
            </a:r>
            <a:endParaRPr lang="hr-HR" sz="4400" dirty="0"/>
          </a:p>
        </p:txBody>
      </p:sp>
      <p:graphicFrame>
        <p:nvGraphicFramePr>
          <p:cNvPr id="14" name="Rezervirano mjesto sadržaja 2">
            <a:extLst>
              <a:ext uri="{FF2B5EF4-FFF2-40B4-BE49-F238E27FC236}">
                <a16:creationId xmlns:a16="http://schemas.microsoft.com/office/drawing/2014/main" id="{156D08DC-938C-4BDC-8AE8-59A27461E3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266707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0429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80EC9B-40DD-4A77-A982-40B9759F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IZRICANJE PRILOŽNIH OZNAKA: </a:t>
            </a:r>
            <a:br>
              <a:rPr lang="hr-HR" dirty="0"/>
            </a:br>
            <a:r>
              <a:rPr lang="hr-HR" sz="4400" dirty="0"/>
              <a:t>prilogom, skupom riječi i zavisnom </a:t>
            </a:r>
            <a:r>
              <a:rPr lang="hr-HR" sz="4400" dirty="0" err="1"/>
              <a:t>surečenicom</a:t>
            </a:r>
            <a:endParaRPr lang="hr-HR" sz="4400" dirty="0"/>
          </a:p>
        </p:txBody>
      </p:sp>
      <p:graphicFrame>
        <p:nvGraphicFramePr>
          <p:cNvPr id="14" name="Rezervirano mjesto sadržaja 2">
            <a:extLst>
              <a:ext uri="{FF2B5EF4-FFF2-40B4-BE49-F238E27FC236}">
                <a16:creationId xmlns:a16="http://schemas.microsoft.com/office/drawing/2014/main" id="{156D08DC-938C-4BDC-8AE8-59A27461E3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536328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6901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B6AEDC5-D419-4BB4-BB0E-9482A3933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005" y="1760004"/>
            <a:ext cx="10058400" cy="4023360"/>
          </a:xfrm>
        </p:spPr>
        <p:txBody>
          <a:bodyPr/>
          <a:lstStyle/>
          <a:p>
            <a:endParaRPr lang="hr-HR" dirty="0"/>
          </a:p>
          <a:p>
            <a:r>
              <a:rPr lang="hr-HR" dirty="0"/>
              <a:t>Mjesna se </a:t>
            </a:r>
            <a:r>
              <a:rPr lang="hr-HR" dirty="0" err="1"/>
              <a:t>surečenica</a:t>
            </a:r>
            <a:r>
              <a:rPr lang="hr-HR" dirty="0"/>
              <a:t> prema glavnoj odnosi kao priložna oznaka mjesta i odgovara na pitanja:</a:t>
            </a:r>
          </a:p>
          <a:p>
            <a:pPr lvl="1"/>
            <a:r>
              <a:rPr lang="hr-HR" dirty="0"/>
              <a:t>Gdje? Kamo? Kuda? Odakle? Dokle?</a:t>
            </a:r>
          </a:p>
          <a:p>
            <a:pPr lvl="1"/>
            <a:r>
              <a:rPr lang="hr-HR" dirty="0"/>
              <a:t>Ti mjesni prilozi u mjesnoj rečenici najčešće služe i kao veznici.</a:t>
            </a:r>
          </a:p>
          <a:p>
            <a:pPr lvl="1"/>
            <a:endParaRPr lang="hr-HR" dirty="0"/>
          </a:p>
          <a:p>
            <a:pPr lvl="2"/>
            <a:r>
              <a:rPr lang="hr-HR" b="1" u="sng" dirty="0"/>
              <a:t>Gledaj </a:t>
            </a:r>
            <a:r>
              <a:rPr lang="hr-HR" b="1" dirty="0">
                <a:solidFill>
                  <a:srgbClr val="00B050"/>
                </a:solidFill>
                <a:highlight>
                  <a:srgbClr val="00FF00"/>
                </a:highlight>
              </a:rPr>
              <a:t>dokle</a:t>
            </a:r>
            <a:r>
              <a:rPr lang="hr-HR" dirty="0">
                <a:solidFill>
                  <a:srgbClr val="00B050"/>
                </a:solidFill>
              </a:rPr>
              <a:t> ti </a:t>
            </a:r>
            <a:r>
              <a:rPr lang="hr-HR" b="1" u="sng" dirty="0">
                <a:solidFill>
                  <a:srgbClr val="00B050"/>
                </a:solidFill>
              </a:rPr>
              <a:t>dopire </a:t>
            </a:r>
            <a:r>
              <a:rPr lang="hr-HR" dirty="0">
                <a:solidFill>
                  <a:srgbClr val="00B050"/>
                </a:solidFill>
              </a:rPr>
              <a:t>pogled.</a:t>
            </a:r>
            <a:r>
              <a:rPr lang="hr-HR" b="1" dirty="0">
                <a:solidFill>
                  <a:srgbClr val="00B050"/>
                </a:solidFill>
              </a:rPr>
              <a:t> (Dokle gledaj? – zavisna mjesna </a:t>
            </a:r>
            <a:r>
              <a:rPr lang="hr-HR" b="1" dirty="0" err="1">
                <a:solidFill>
                  <a:srgbClr val="00B050"/>
                </a:solidFill>
              </a:rPr>
              <a:t>surečenica</a:t>
            </a:r>
            <a:r>
              <a:rPr lang="hr-HR" b="1" dirty="0">
                <a:solidFill>
                  <a:srgbClr val="00B050"/>
                </a:solidFill>
              </a:rPr>
              <a:t>: dokle ti dopire pogled.)</a:t>
            </a:r>
            <a:endParaRPr lang="hr-HR" b="1" dirty="0"/>
          </a:p>
          <a:p>
            <a:pPr lvl="2"/>
            <a:endParaRPr lang="hr-HR" b="1" dirty="0"/>
          </a:p>
          <a:p>
            <a:pPr lvl="2"/>
            <a:r>
              <a:rPr lang="hr-HR" dirty="0"/>
              <a:t>Grana seže kamo ne dopiru ruke.</a:t>
            </a:r>
          </a:p>
          <a:p>
            <a:pPr lvl="2"/>
            <a:endParaRPr lang="hr-HR" dirty="0"/>
          </a:p>
          <a:p>
            <a:pPr lvl="2"/>
            <a:r>
              <a:rPr lang="hr-HR" dirty="0"/>
              <a:t>Sve je ljepše gdje si ti.</a:t>
            </a:r>
          </a:p>
          <a:p>
            <a:pPr lvl="2"/>
            <a:endParaRPr lang="hr-HR" dirty="0"/>
          </a:p>
          <a:p>
            <a:pPr lvl="2"/>
            <a:r>
              <a:rPr lang="hr-HR" dirty="0"/>
              <a:t>Došao je prije nego što smo očekivali.</a:t>
            </a:r>
          </a:p>
          <a:p>
            <a:pPr lvl="1"/>
            <a:endParaRPr lang="hr-HR" dirty="0"/>
          </a:p>
          <a:p>
            <a:pPr lvl="1"/>
            <a:endParaRPr lang="hr-HR" dirty="0"/>
          </a:p>
        </p:txBody>
      </p:sp>
      <p:sp>
        <p:nvSpPr>
          <p:cNvPr id="5" name="Naslov 4">
            <a:extLst>
              <a:ext uri="{FF2B5EF4-FFF2-40B4-BE49-F238E27FC236}">
                <a16:creationId xmlns:a16="http://schemas.microsoft.com/office/drawing/2014/main" id="{A1FFEECB-309E-42E8-938F-05A879161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3005" y="-77468"/>
            <a:ext cx="10058400" cy="1877693"/>
          </a:xfrm>
        </p:spPr>
        <p:txBody>
          <a:bodyPr>
            <a:noAutofit/>
          </a:bodyPr>
          <a:lstStyle/>
          <a:p>
            <a:r>
              <a:rPr lang="hr-HR" sz="2800" b="1" dirty="0">
                <a:solidFill>
                  <a:schemeClr val="accent2">
                    <a:lumMod val="50000"/>
                  </a:schemeClr>
                </a:solidFill>
              </a:rPr>
              <a:t>MJESNA REČENICA</a:t>
            </a:r>
            <a:br>
              <a:rPr lang="hr-HR" sz="2800" dirty="0"/>
            </a:br>
            <a:r>
              <a:rPr lang="hr-HR" sz="2800" dirty="0"/>
              <a:t>Zadatak: prepiši rečenice, podcrtaj predikate, zaokruži veznike, postavi pitanje glavnoj </a:t>
            </a:r>
            <a:r>
              <a:rPr lang="hr-HR" sz="2800" dirty="0" err="1"/>
              <a:t>surečenici</a:t>
            </a:r>
            <a:r>
              <a:rPr lang="hr-HR" sz="2800" dirty="0"/>
              <a:t> da ti odgovor bude zavisna </a:t>
            </a:r>
            <a:r>
              <a:rPr lang="hr-HR" sz="2800" dirty="0" err="1"/>
              <a:t>surečenica</a:t>
            </a:r>
            <a:r>
              <a:rPr lang="hr-H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2207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B8DDD9-0F0E-4B7E-961D-098B0629F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>
                <a:solidFill>
                  <a:schemeClr val="accent2">
                    <a:lumMod val="50000"/>
                  </a:schemeClr>
                </a:solidFill>
              </a:rPr>
              <a:t>VREMENSKA REČENICA</a:t>
            </a:r>
            <a:br>
              <a:rPr lang="hr-HR" sz="2800" dirty="0"/>
            </a:br>
            <a:r>
              <a:rPr lang="hr-HR" sz="2800" dirty="0"/>
              <a:t>Zadatak: prepiši rečenice, podcrtaj predikate, zaokruži veznike, postavi pitanje glavnoj </a:t>
            </a:r>
            <a:r>
              <a:rPr lang="hr-HR" sz="2800" dirty="0" err="1"/>
              <a:t>surečenici</a:t>
            </a:r>
            <a:r>
              <a:rPr lang="hr-HR" sz="2800" dirty="0"/>
              <a:t> da ti odgovor bude zavisna </a:t>
            </a:r>
            <a:r>
              <a:rPr lang="hr-HR" sz="2800" dirty="0" err="1"/>
              <a:t>surečenica</a:t>
            </a:r>
            <a:r>
              <a:rPr lang="hr-HR" sz="2800" dirty="0"/>
              <a:t>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F1F2F2E-854F-4F8D-861B-A9AC1B464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Vremenska se </a:t>
            </a:r>
            <a:r>
              <a:rPr lang="hr-HR" dirty="0" err="1"/>
              <a:t>surečenica</a:t>
            </a:r>
            <a:r>
              <a:rPr lang="hr-HR" dirty="0"/>
              <a:t> prema glavnoj odnosi kao priložna oznaka vremena i odgovara na pitanja:</a:t>
            </a:r>
          </a:p>
          <a:p>
            <a:pPr lvl="1"/>
            <a:r>
              <a:rPr lang="hr-HR" dirty="0"/>
              <a:t>Kada? Otkad? Dokad?</a:t>
            </a:r>
          </a:p>
          <a:p>
            <a:pPr lvl="1"/>
            <a:r>
              <a:rPr lang="hr-HR" dirty="0"/>
              <a:t>Osim navedenih vremenskih priloga, u vremenskim rečenicama vezničku ulogu imaju i veznički skupovi:</a:t>
            </a:r>
          </a:p>
          <a:p>
            <a:pPr lvl="2"/>
            <a:r>
              <a:rPr lang="hr-HR" dirty="0"/>
              <a:t>prije nego, nakon što, tek što,</a:t>
            </a:r>
          </a:p>
          <a:p>
            <a:pPr lvl="2"/>
            <a:r>
              <a:rPr lang="hr-HR" dirty="0"/>
              <a:t>veznici dok, čim.</a:t>
            </a:r>
          </a:p>
          <a:p>
            <a:pPr lvl="2"/>
            <a:endParaRPr lang="hr-HR" dirty="0"/>
          </a:p>
          <a:p>
            <a:pPr lvl="2"/>
            <a:r>
              <a:rPr lang="hr-HR" b="1" u="sng" dirty="0"/>
              <a:t>Ušutjeli smo</a:t>
            </a:r>
            <a:r>
              <a:rPr lang="hr-HR" b="1" u="sng" dirty="0">
                <a:highlight>
                  <a:srgbClr val="00FF00"/>
                </a:highlight>
              </a:rPr>
              <a:t> </a:t>
            </a:r>
            <a:r>
              <a:rPr lang="hr-HR" b="1" dirty="0">
                <a:solidFill>
                  <a:srgbClr val="00B050"/>
                </a:solidFill>
                <a:highlight>
                  <a:srgbClr val="00FF00"/>
                </a:highlight>
              </a:rPr>
              <a:t>čim </a:t>
            </a:r>
            <a:r>
              <a:rPr lang="hr-HR" b="1" u="sng" dirty="0">
                <a:solidFill>
                  <a:srgbClr val="00B050"/>
                </a:solidFill>
              </a:rPr>
              <a:t>je</a:t>
            </a:r>
            <a:r>
              <a:rPr lang="hr-HR" b="1" dirty="0">
                <a:solidFill>
                  <a:srgbClr val="00B050"/>
                </a:solidFill>
              </a:rPr>
              <a:t> </a:t>
            </a:r>
            <a:r>
              <a:rPr lang="hr-HR" dirty="0">
                <a:solidFill>
                  <a:srgbClr val="00B050"/>
                </a:solidFill>
              </a:rPr>
              <a:t>nastavnica</a:t>
            </a:r>
            <a:r>
              <a:rPr lang="hr-HR" b="1" dirty="0">
                <a:solidFill>
                  <a:srgbClr val="00B050"/>
                </a:solidFill>
              </a:rPr>
              <a:t> </a:t>
            </a:r>
            <a:r>
              <a:rPr lang="hr-HR" b="1" u="sng" dirty="0">
                <a:solidFill>
                  <a:srgbClr val="00B050"/>
                </a:solidFill>
              </a:rPr>
              <a:t>ušla</a:t>
            </a:r>
            <a:r>
              <a:rPr lang="hr-HR" b="1" dirty="0"/>
              <a:t>. </a:t>
            </a:r>
            <a:r>
              <a:rPr lang="hr-HR" b="1" dirty="0">
                <a:solidFill>
                  <a:srgbClr val="00B050"/>
                </a:solidFill>
              </a:rPr>
              <a:t>(Kad smo ušutjeli? – zavisna vremenska </a:t>
            </a:r>
            <a:r>
              <a:rPr lang="hr-HR" b="1" dirty="0" err="1">
                <a:solidFill>
                  <a:srgbClr val="00B050"/>
                </a:solidFill>
              </a:rPr>
              <a:t>surečenica</a:t>
            </a:r>
            <a:r>
              <a:rPr lang="hr-HR" b="1" dirty="0">
                <a:solidFill>
                  <a:srgbClr val="00B050"/>
                </a:solidFill>
              </a:rPr>
              <a:t>: čim je nastavnica ušla</a:t>
            </a:r>
            <a:endParaRPr lang="hr-HR" b="1" dirty="0"/>
          </a:p>
          <a:p>
            <a:pPr lvl="2"/>
            <a:endParaRPr lang="hr-HR" b="1" dirty="0"/>
          </a:p>
          <a:p>
            <a:pPr lvl="2"/>
            <a:r>
              <a:rPr lang="hr-HR" dirty="0"/>
              <a:t>Tužna je otkad je on otputovao.</a:t>
            </a:r>
          </a:p>
          <a:p>
            <a:pPr lvl="2"/>
            <a:endParaRPr lang="hr-HR" dirty="0"/>
          </a:p>
          <a:p>
            <a:pPr lvl="2"/>
            <a:r>
              <a:rPr lang="hr-HR" dirty="0"/>
              <a:t>Učit ćemo dokada bude bilo potrebno.</a:t>
            </a:r>
          </a:p>
          <a:p>
            <a:pPr lvl="2"/>
            <a:endParaRPr lang="hr-HR" dirty="0"/>
          </a:p>
          <a:p>
            <a:pPr lvl="2"/>
            <a:r>
              <a:rPr lang="hr-HR" dirty="0"/>
              <a:t>Kad ga ugledaš, brzo stani!</a:t>
            </a:r>
          </a:p>
        </p:txBody>
      </p:sp>
    </p:spTree>
    <p:extLst>
      <p:ext uri="{BB962C8B-B14F-4D97-AF65-F5344CB8AC3E}">
        <p14:creationId xmlns:p14="http://schemas.microsoft.com/office/powerpoint/2010/main" val="3771546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B8DDD9-0F0E-4B7E-961D-098B0629F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>
                <a:solidFill>
                  <a:schemeClr val="accent2">
                    <a:lumMod val="50000"/>
                  </a:schemeClr>
                </a:solidFill>
              </a:rPr>
              <a:t>NAČINSKA REČENICA</a:t>
            </a:r>
            <a:br>
              <a:rPr lang="hr-HR" sz="2800" dirty="0"/>
            </a:br>
            <a:r>
              <a:rPr lang="hr-HR" sz="2800" dirty="0"/>
              <a:t>Zadatak: prepiši rečenice, podcrtaj predikate, zaokruži veznike, postavi pitanje glavnoj </a:t>
            </a:r>
            <a:r>
              <a:rPr lang="hr-HR" sz="2800" dirty="0" err="1"/>
              <a:t>surečenici</a:t>
            </a:r>
            <a:r>
              <a:rPr lang="hr-HR" sz="2800" dirty="0"/>
              <a:t> da ti odgovor bude zavisna </a:t>
            </a:r>
            <a:r>
              <a:rPr lang="hr-HR" sz="2800" dirty="0" err="1"/>
              <a:t>surečenica</a:t>
            </a:r>
            <a:r>
              <a:rPr lang="hr-HR" sz="2800" dirty="0"/>
              <a:t>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F1F2F2E-854F-4F8D-861B-A9AC1B464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Načinska se </a:t>
            </a:r>
            <a:r>
              <a:rPr lang="hr-HR" dirty="0" err="1"/>
              <a:t>surečenica</a:t>
            </a:r>
            <a:r>
              <a:rPr lang="hr-HR" dirty="0"/>
              <a:t> prema glavnoj odnosi kao priložna oznaka načina i odgovara na pitanja:</a:t>
            </a:r>
          </a:p>
          <a:p>
            <a:pPr lvl="1"/>
            <a:r>
              <a:rPr lang="hr-HR" dirty="0"/>
              <a:t>Kako? Na koji način?</a:t>
            </a:r>
          </a:p>
          <a:p>
            <a:pPr lvl="1"/>
            <a:r>
              <a:rPr lang="hr-HR" dirty="0"/>
              <a:t>Najčešći su veznici u načinskoj rečenici:</a:t>
            </a:r>
          </a:p>
          <a:p>
            <a:pPr lvl="2"/>
            <a:r>
              <a:rPr lang="hr-HR" dirty="0"/>
              <a:t>kako, kao da, kao što, onako kako.</a:t>
            </a:r>
          </a:p>
          <a:p>
            <a:pPr lvl="2"/>
            <a:endParaRPr lang="hr-HR" dirty="0"/>
          </a:p>
          <a:p>
            <a:pPr lvl="2"/>
            <a:r>
              <a:rPr lang="hr-HR" dirty="0"/>
              <a:t>Stablo </a:t>
            </a:r>
            <a:r>
              <a:rPr lang="hr-HR" b="1" u="sng" dirty="0"/>
              <a:t>se uzdiže </a:t>
            </a:r>
            <a:r>
              <a:rPr lang="hr-HR" b="1" dirty="0">
                <a:solidFill>
                  <a:srgbClr val="00B050"/>
                </a:solidFill>
                <a:highlight>
                  <a:srgbClr val="00FF00"/>
                </a:highlight>
              </a:rPr>
              <a:t>kao da </a:t>
            </a:r>
            <a:r>
              <a:rPr lang="hr-HR" b="1" u="sng" dirty="0">
                <a:solidFill>
                  <a:srgbClr val="00B050"/>
                </a:solidFill>
              </a:rPr>
              <a:t>stremi</a:t>
            </a:r>
            <a:r>
              <a:rPr lang="hr-HR" b="1" dirty="0">
                <a:solidFill>
                  <a:srgbClr val="00B050"/>
                </a:solidFill>
              </a:rPr>
              <a:t> </a:t>
            </a:r>
            <a:r>
              <a:rPr lang="hr-HR" dirty="0">
                <a:solidFill>
                  <a:srgbClr val="00B050"/>
                </a:solidFill>
              </a:rPr>
              <a:t>do neba. </a:t>
            </a:r>
            <a:r>
              <a:rPr lang="hr-HR" b="1" dirty="0">
                <a:solidFill>
                  <a:srgbClr val="00B050"/>
                </a:solidFill>
              </a:rPr>
              <a:t>(Kako se stablo uzdiže? – zavisna načinska </a:t>
            </a:r>
            <a:r>
              <a:rPr lang="hr-HR" b="1" dirty="0" err="1">
                <a:solidFill>
                  <a:srgbClr val="00B050"/>
                </a:solidFill>
              </a:rPr>
              <a:t>surečenica</a:t>
            </a:r>
            <a:r>
              <a:rPr lang="hr-HR" b="1" dirty="0">
                <a:solidFill>
                  <a:srgbClr val="00B050"/>
                </a:solidFill>
              </a:rPr>
              <a:t>: kao da stremi do neba)</a:t>
            </a:r>
          </a:p>
          <a:p>
            <a:pPr lvl="2"/>
            <a:endParaRPr lang="hr-HR" dirty="0"/>
          </a:p>
          <a:p>
            <a:pPr lvl="2"/>
            <a:r>
              <a:rPr lang="hr-HR" dirty="0"/>
              <a:t>Napravila sam kako sam znala.</a:t>
            </a:r>
          </a:p>
          <a:p>
            <a:pPr lvl="2"/>
            <a:endParaRPr lang="hr-HR" dirty="0"/>
          </a:p>
          <a:p>
            <a:pPr lvl="2"/>
            <a:r>
              <a:rPr lang="hr-HR" dirty="0"/>
              <a:t>Ponašao se kao da ga nije bilo briga.</a:t>
            </a:r>
          </a:p>
          <a:p>
            <a:pPr lvl="2"/>
            <a:endParaRPr lang="hr-HR" dirty="0"/>
          </a:p>
          <a:p>
            <a:pPr lvl="2"/>
            <a:r>
              <a:rPr lang="hr-HR" dirty="0"/>
              <a:t>Radio je kao što se i očekivalo.</a:t>
            </a:r>
          </a:p>
          <a:p>
            <a:pPr lvl="2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03278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771</Words>
  <Application>Microsoft Office PowerPoint</Application>
  <PresentationFormat>Široki zaslon</PresentationFormat>
  <Paragraphs>105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Wingdings</vt:lpstr>
      <vt:lpstr>Retrospektiva</vt:lpstr>
      <vt:lpstr>Mjesna, vremenska i načinska rečenica</vt:lpstr>
      <vt:lpstr>PRILOŽNE                    OZNAKE</vt:lpstr>
      <vt:lpstr>PONOVI</vt:lpstr>
      <vt:lpstr>IZRICANJE PRILOŽNIH OZNAKA:  prilogom, skupom riječi i zavisnom surečenicom</vt:lpstr>
      <vt:lpstr>IZRICANJE PRILOŽNIH OZNAKA:  prilogom, skupom riječi i zavisnom surečenicom</vt:lpstr>
      <vt:lpstr>IZRICANJE PRILOŽNIH OZNAKA:  prilogom, skupom riječi i zavisnom surečenicom</vt:lpstr>
      <vt:lpstr>MJESNA REČENICA Zadatak: prepiši rečenice, podcrtaj predikate, zaokruži veznike, postavi pitanje glavnoj surečenici da ti odgovor bude zavisna surečenica.</vt:lpstr>
      <vt:lpstr>VREMENSKA REČENICA Zadatak: prepiši rečenice, podcrtaj predikate, zaokruži veznike, postavi pitanje glavnoj surečenici da ti odgovor bude zavisna surečenica.</vt:lpstr>
      <vt:lpstr>NAČINSKA REČENICA Zadatak: prepiši rečenice, podcrtaj predikate, zaokruži veznike, postavi pitanje glavnoj surečenici da ti odgovor bude zavisna surečenica.</vt:lpstr>
      <vt:lpstr>Pisanje zareza u zavisnosloženim rečenicama – mjesna, vremenska, načinska</vt:lpstr>
      <vt:lpstr>PISANJE ZAREZA</vt:lpstr>
      <vt:lpstr>ZADATCI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Mjesna, vremenska i načinska rečenica</dc:title>
  <dc:creator>Vanja Selak</dc:creator>
  <cp:lastModifiedBy>Vanja Selak</cp:lastModifiedBy>
  <cp:revision>2</cp:revision>
  <dcterms:created xsi:type="dcterms:W3CDTF">2020-04-21T08:23:30Z</dcterms:created>
  <dcterms:modified xsi:type="dcterms:W3CDTF">2021-03-29T19:32:18Z</dcterms:modified>
</cp:coreProperties>
</file>