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4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75" r:id="rId15"/>
    <p:sldId id="270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D5046-3E5F-4A0D-A8CC-9962BEEB8FD6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1FAA7C0-9522-483E-B1B6-F686F411558F}">
      <dgm:prSet/>
      <dgm:spPr/>
      <dgm:t>
        <a:bodyPr/>
        <a:lstStyle/>
        <a:p>
          <a:r>
            <a:rPr lang="hr-HR"/>
            <a:t>Kako doživljavaš more?</a:t>
          </a:r>
          <a:endParaRPr lang="en-US"/>
        </a:p>
      </dgm:t>
    </dgm:pt>
    <dgm:pt modelId="{009A3F6D-95E2-45F0-BF97-A68E21763CE8}" type="parTrans" cxnId="{73580055-B009-49E0-9D07-CED22C676EA8}">
      <dgm:prSet/>
      <dgm:spPr/>
      <dgm:t>
        <a:bodyPr/>
        <a:lstStyle/>
        <a:p>
          <a:endParaRPr lang="en-US"/>
        </a:p>
      </dgm:t>
    </dgm:pt>
    <dgm:pt modelId="{2937FD5A-A416-4550-B3A9-CF3EB4E8F575}" type="sibTrans" cxnId="{73580055-B009-49E0-9D07-CED22C676EA8}">
      <dgm:prSet/>
      <dgm:spPr/>
      <dgm:t>
        <a:bodyPr/>
        <a:lstStyle/>
        <a:p>
          <a:endParaRPr lang="en-US"/>
        </a:p>
      </dgm:t>
    </dgm:pt>
    <dgm:pt modelId="{4E83F95C-54EC-4BA3-BA96-EDB28C4584B4}">
      <dgm:prSet/>
      <dgm:spPr/>
      <dgm:t>
        <a:bodyPr/>
        <a:lstStyle/>
        <a:p>
          <a:r>
            <a:rPr lang="hr-HR"/>
            <a:t>Što ti more znači i na što te uvijek asocira?</a:t>
          </a:r>
          <a:endParaRPr lang="en-US"/>
        </a:p>
      </dgm:t>
    </dgm:pt>
    <dgm:pt modelId="{3B419362-2989-4DD8-BCFE-BC8A9209A8D1}" type="parTrans" cxnId="{5F433925-57DB-4928-9A64-F3422F758F8B}">
      <dgm:prSet/>
      <dgm:spPr/>
      <dgm:t>
        <a:bodyPr/>
        <a:lstStyle/>
        <a:p>
          <a:endParaRPr lang="en-US"/>
        </a:p>
      </dgm:t>
    </dgm:pt>
    <dgm:pt modelId="{65EE2E08-6EE1-40C5-BC40-89EBFDE326E3}" type="sibTrans" cxnId="{5F433925-57DB-4928-9A64-F3422F758F8B}">
      <dgm:prSet/>
      <dgm:spPr/>
      <dgm:t>
        <a:bodyPr/>
        <a:lstStyle/>
        <a:p>
          <a:endParaRPr lang="en-US"/>
        </a:p>
      </dgm:t>
    </dgm:pt>
    <dgm:pt modelId="{BFF6644D-C5C5-41A1-9F65-791EE108D760}">
      <dgm:prSet/>
      <dgm:spPr/>
      <dgm:t>
        <a:bodyPr/>
        <a:lstStyle/>
        <a:p>
          <a:r>
            <a:rPr lang="hr-HR"/>
            <a:t>S kojim bi ga živim bićem usporedio/usporedila?</a:t>
          </a:r>
          <a:endParaRPr lang="en-US"/>
        </a:p>
      </dgm:t>
    </dgm:pt>
    <dgm:pt modelId="{041509C3-BA5F-4E54-92C9-B326E9F2DD7E}" type="parTrans" cxnId="{398AC7D9-06B5-435B-A1CF-A7ED5141B85B}">
      <dgm:prSet/>
      <dgm:spPr/>
      <dgm:t>
        <a:bodyPr/>
        <a:lstStyle/>
        <a:p>
          <a:endParaRPr lang="en-US"/>
        </a:p>
      </dgm:t>
    </dgm:pt>
    <dgm:pt modelId="{1714DDE1-8E13-4966-B27A-A114463ED658}" type="sibTrans" cxnId="{398AC7D9-06B5-435B-A1CF-A7ED5141B85B}">
      <dgm:prSet/>
      <dgm:spPr/>
      <dgm:t>
        <a:bodyPr/>
        <a:lstStyle/>
        <a:p>
          <a:endParaRPr lang="en-US"/>
        </a:p>
      </dgm:t>
    </dgm:pt>
    <dgm:pt modelId="{5257F303-3889-46E4-ACCB-12CA47E282FB}">
      <dgm:prSet/>
      <dgm:spPr/>
      <dgm:t>
        <a:bodyPr/>
        <a:lstStyle/>
        <a:p>
          <a:r>
            <a:rPr lang="hr-HR"/>
            <a:t>Kad ti se more više sviđa:</a:t>
          </a:r>
          <a:endParaRPr lang="en-US"/>
        </a:p>
      </dgm:t>
    </dgm:pt>
    <dgm:pt modelId="{99B04409-334A-4A7D-8A6D-D892C07B8B46}" type="parTrans" cxnId="{F149747A-2B0D-47E5-98AF-E6A32ED1EF68}">
      <dgm:prSet/>
      <dgm:spPr/>
      <dgm:t>
        <a:bodyPr/>
        <a:lstStyle/>
        <a:p>
          <a:endParaRPr lang="en-US"/>
        </a:p>
      </dgm:t>
    </dgm:pt>
    <dgm:pt modelId="{A3EBC5AF-FA66-4954-A2BB-7227572E3B5C}" type="sibTrans" cxnId="{F149747A-2B0D-47E5-98AF-E6A32ED1EF68}">
      <dgm:prSet/>
      <dgm:spPr/>
      <dgm:t>
        <a:bodyPr/>
        <a:lstStyle/>
        <a:p>
          <a:endParaRPr lang="en-US"/>
        </a:p>
      </dgm:t>
    </dgm:pt>
    <dgm:pt modelId="{0C1B86DC-2C43-4C77-A3D9-32F8644485E1}">
      <dgm:prSet/>
      <dgm:spPr/>
      <dgm:t>
        <a:bodyPr/>
        <a:lstStyle/>
        <a:p>
          <a:r>
            <a:rPr lang="hr-HR"/>
            <a:t>Kad je mirno i obasjano suncem?</a:t>
          </a:r>
          <a:endParaRPr lang="en-US"/>
        </a:p>
      </dgm:t>
    </dgm:pt>
    <dgm:pt modelId="{500D4E57-D831-401C-8B17-0936971A4A58}" type="parTrans" cxnId="{7D8265F5-7ADE-4EED-A1C5-6895F41F5006}">
      <dgm:prSet/>
      <dgm:spPr/>
      <dgm:t>
        <a:bodyPr/>
        <a:lstStyle/>
        <a:p>
          <a:endParaRPr lang="en-US"/>
        </a:p>
      </dgm:t>
    </dgm:pt>
    <dgm:pt modelId="{082DB21B-4D77-4A6A-805C-B9CC3283EB15}" type="sibTrans" cxnId="{7D8265F5-7ADE-4EED-A1C5-6895F41F5006}">
      <dgm:prSet/>
      <dgm:spPr/>
      <dgm:t>
        <a:bodyPr/>
        <a:lstStyle/>
        <a:p>
          <a:endParaRPr lang="en-US"/>
        </a:p>
      </dgm:t>
    </dgm:pt>
    <dgm:pt modelId="{0288190D-FF44-474C-9D5A-D07A237450DC}">
      <dgm:prSet/>
      <dgm:spPr/>
      <dgm:t>
        <a:bodyPr/>
        <a:lstStyle/>
        <a:p>
          <a:r>
            <a:rPr lang="hr-HR"/>
            <a:t>Kad je valovito i tamno?</a:t>
          </a:r>
          <a:endParaRPr lang="en-US"/>
        </a:p>
      </dgm:t>
    </dgm:pt>
    <dgm:pt modelId="{9F232E57-1CA8-48AD-9482-A3CFE7651421}" type="parTrans" cxnId="{13144409-7BC8-4654-9793-67407935C124}">
      <dgm:prSet/>
      <dgm:spPr/>
      <dgm:t>
        <a:bodyPr/>
        <a:lstStyle/>
        <a:p>
          <a:endParaRPr lang="en-US"/>
        </a:p>
      </dgm:t>
    </dgm:pt>
    <dgm:pt modelId="{AC9034E3-847E-449A-8197-D2D8CE53ADA3}" type="sibTrans" cxnId="{13144409-7BC8-4654-9793-67407935C124}">
      <dgm:prSet/>
      <dgm:spPr/>
      <dgm:t>
        <a:bodyPr/>
        <a:lstStyle/>
        <a:p>
          <a:endParaRPr lang="en-US"/>
        </a:p>
      </dgm:t>
    </dgm:pt>
    <dgm:pt modelId="{1D63C092-DB94-449C-98B5-28DEC4523EDE}">
      <dgm:prSet/>
      <dgm:spPr/>
      <dgm:t>
        <a:bodyPr/>
        <a:lstStyle/>
        <a:p>
          <a:r>
            <a:rPr lang="hr-HR"/>
            <a:t>Kad se pjeni?</a:t>
          </a:r>
          <a:endParaRPr lang="en-US"/>
        </a:p>
      </dgm:t>
    </dgm:pt>
    <dgm:pt modelId="{37688139-3965-4113-921E-CEF1C3845763}" type="parTrans" cxnId="{A24179CC-C174-4242-952C-4CD78FAD67F5}">
      <dgm:prSet/>
      <dgm:spPr/>
      <dgm:t>
        <a:bodyPr/>
        <a:lstStyle/>
        <a:p>
          <a:endParaRPr lang="en-US"/>
        </a:p>
      </dgm:t>
    </dgm:pt>
    <dgm:pt modelId="{91F8B47B-9EE1-4DFC-91A6-6AD019631F53}" type="sibTrans" cxnId="{A24179CC-C174-4242-952C-4CD78FAD67F5}">
      <dgm:prSet/>
      <dgm:spPr/>
      <dgm:t>
        <a:bodyPr/>
        <a:lstStyle/>
        <a:p>
          <a:endParaRPr lang="en-US"/>
        </a:p>
      </dgm:t>
    </dgm:pt>
    <dgm:pt modelId="{9CF0235F-EBCD-4BC9-90E4-AD9AEA065963}" type="pres">
      <dgm:prSet presAssocID="{124D5046-3E5F-4A0D-A8CC-9962BEEB8FD6}" presName="Name0" presStyleCnt="0">
        <dgm:presLayoutVars>
          <dgm:dir/>
          <dgm:animLvl val="lvl"/>
          <dgm:resizeHandles val="exact"/>
        </dgm:presLayoutVars>
      </dgm:prSet>
      <dgm:spPr/>
    </dgm:pt>
    <dgm:pt modelId="{86628E8B-E9FA-4571-880A-25E19370D1F1}" type="pres">
      <dgm:prSet presAssocID="{5257F303-3889-46E4-ACCB-12CA47E282FB}" presName="boxAndChildren" presStyleCnt="0"/>
      <dgm:spPr/>
    </dgm:pt>
    <dgm:pt modelId="{75C1138A-3386-4FCD-841C-11E37AAE3A96}" type="pres">
      <dgm:prSet presAssocID="{5257F303-3889-46E4-ACCB-12CA47E282FB}" presName="parentTextBox" presStyleLbl="node1" presStyleIdx="0" presStyleCnt="4"/>
      <dgm:spPr/>
    </dgm:pt>
    <dgm:pt modelId="{2E7D14DB-B1C6-449A-AD6E-F4277F9E66A0}" type="pres">
      <dgm:prSet presAssocID="{5257F303-3889-46E4-ACCB-12CA47E282FB}" presName="entireBox" presStyleLbl="node1" presStyleIdx="0" presStyleCnt="4"/>
      <dgm:spPr/>
    </dgm:pt>
    <dgm:pt modelId="{8775C547-FEC0-4C48-A637-F0414DD5530A}" type="pres">
      <dgm:prSet presAssocID="{5257F303-3889-46E4-ACCB-12CA47E282FB}" presName="descendantBox" presStyleCnt="0"/>
      <dgm:spPr/>
    </dgm:pt>
    <dgm:pt modelId="{EBF0ED55-3BA9-4B19-9DA7-C0AF2B08FD6C}" type="pres">
      <dgm:prSet presAssocID="{0C1B86DC-2C43-4C77-A3D9-32F8644485E1}" presName="childTextBox" presStyleLbl="fgAccFollowNode1" presStyleIdx="0" presStyleCnt="3">
        <dgm:presLayoutVars>
          <dgm:bulletEnabled val="1"/>
        </dgm:presLayoutVars>
      </dgm:prSet>
      <dgm:spPr/>
    </dgm:pt>
    <dgm:pt modelId="{9D9308F4-75C7-48F0-A541-89F6A328B702}" type="pres">
      <dgm:prSet presAssocID="{0288190D-FF44-474C-9D5A-D07A237450DC}" presName="childTextBox" presStyleLbl="fgAccFollowNode1" presStyleIdx="1" presStyleCnt="3">
        <dgm:presLayoutVars>
          <dgm:bulletEnabled val="1"/>
        </dgm:presLayoutVars>
      </dgm:prSet>
      <dgm:spPr/>
    </dgm:pt>
    <dgm:pt modelId="{4EC3AD91-9AF4-4A9C-9668-7F4BF60E4490}" type="pres">
      <dgm:prSet presAssocID="{1D63C092-DB94-449C-98B5-28DEC4523EDE}" presName="childTextBox" presStyleLbl="fgAccFollowNode1" presStyleIdx="2" presStyleCnt="3">
        <dgm:presLayoutVars>
          <dgm:bulletEnabled val="1"/>
        </dgm:presLayoutVars>
      </dgm:prSet>
      <dgm:spPr/>
    </dgm:pt>
    <dgm:pt modelId="{888BC7E3-0196-4DD3-8E87-CB1A4E4537AD}" type="pres">
      <dgm:prSet presAssocID="{1714DDE1-8E13-4966-B27A-A114463ED658}" presName="sp" presStyleCnt="0"/>
      <dgm:spPr/>
    </dgm:pt>
    <dgm:pt modelId="{68CBF865-4FE4-4247-BA49-01A37B1C3356}" type="pres">
      <dgm:prSet presAssocID="{BFF6644D-C5C5-41A1-9F65-791EE108D760}" presName="arrowAndChildren" presStyleCnt="0"/>
      <dgm:spPr/>
    </dgm:pt>
    <dgm:pt modelId="{E99B7B33-B317-448D-950F-6494C0F50958}" type="pres">
      <dgm:prSet presAssocID="{BFF6644D-C5C5-41A1-9F65-791EE108D760}" presName="parentTextArrow" presStyleLbl="node1" presStyleIdx="1" presStyleCnt="4"/>
      <dgm:spPr/>
    </dgm:pt>
    <dgm:pt modelId="{B80338F0-52D0-4063-AA78-0570CE59C8E6}" type="pres">
      <dgm:prSet presAssocID="{65EE2E08-6EE1-40C5-BC40-89EBFDE326E3}" presName="sp" presStyleCnt="0"/>
      <dgm:spPr/>
    </dgm:pt>
    <dgm:pt modelId="{1BBD1375-31AE-4307-99AE-EB7693ECEFBF}" type="pres">
      <dgm:prSet presAssocID="{4E83F95C-54EC-4BA3-BA96-EDB28C4584B4}" presName="arrowAndChildren" presStyleCnt="0"/>
      <dgm:spPr/>
    </dgm:pt>
    <dgm:pt modelId="{08E6DC44-2A89-4A9E-9B93-E12B1541F807}" type="pres">
      <dgm:prSet presAssocID="{4E83F95C-54EC-4BA3-BA96-EDB28C4584B4}" presName="parentTextArrow" presStyleLbl="node1" presStyleIdx="2" presStyleCnt="4"/>
      <dgm:spPr/>
    </dgm:pt>
    <dgm:pt modelId="{6427EDB6-CCD2-4200-B00C-A663C13FC9B1}" type="pres">
      <dgm:prSet presAssocID="{2937FD5A-A416-4550-B3A9-CF3EB4E8F575}" presName="sp" presStyleCnt="0"/>
      <dgm:spPr/>
    </dgm:pt>
    <dgm:pt modelId="{9A1D257C-B4FA-4AE5-A61C-400BD582A81D}" type="pres">
      <dgm:prSet presAssocID="{11FAA7C0-9522-483E-B1B6-F686F411558F}" presName="arrowAndChildren" presStyleCnt="0"/>
      <dgm:spPr/>
    </dgm:pt>
    <dgm:pt modelId="{11FE1AD6-0BD0-4AD4-AA4D-1A0B5A99831F}" type="pres">
      <dgm:prSet presAssocID="{11FAA7C0-9522-483E-B1B6-F686F411558F}" presName="parentTextArrow" presStyleLbl="node1" presStyleIdx="3" presStyleCnt="4"/>
      <dgm:spPr/>
    </dgm:pt>
  </dgm:ptLst>
  <dgm:cxnLst>
    <dgm:cxn modelId="{13144409-7BC8-4654-9793-67407935C124}" srcId="{5257F303-3889-46E4-ACCB-12CA47E282FB}" destId="{0288190D-FF44-474C-9D5A-D07A237450DC}" srcOrd="1" destOrd="0" parTransId="{9F232E57-1CA8-48AD-9482-A3CFE7651421}" sibTransId="{AC9034E3-847E-449A-8197-D2D8CE53ADA3}"/>
    <dgm:cxn modelId="{5F433925-57DB-4928-9A64-F3422F758F8B}" srcId="{124D5046-3E5F-4A0D-A8CC-9962BEEB8FD6}" destId="{4E83F95C-54EC-4BA3-BA96-EDB28C4584B4}" srcOrd="1" destOrd="0" parTransId="{3B419362-2989-4DD8-BCFE-BC8A9209A8D1}" sibTransId="{65EE2E08-6EE1-40C5-BC40-89EBFDE326E3}"/>
    <dgm:cxn modelId="{BD175D33-F17F-477A-B9A2-3386EE12D3A3}" type="presOf" srcId="{0288190D-FF44-474C-9D5A-D07A237450DC}" destId="{9D9308F4-75C7-48F0-A541-89F6A328B702}" srcOrd="0" destOrd="0" presId="urn:microsoft.com/office/officeart/2005/8/layout/process4"/>
    <dgm:cxn modelId="{C74F9234-3DFC-4971-B285-B29688799319}" type="presOf" srcId="{BFF6644D-C5C5-41A1-9F65-791EE108D760}" destId="{E99B7B33-B317-448D-950F-6494C0F50958}" srcOrd="0" destOrd="0" presId="urn:microsoft.com/office/officeart/2005/8/layout/process4"/>
    <dgm:cxn modelId="{4BAA015D-D44E-47A0-AFAA-B8C14859A94F}" type="presOf" srcId="{5257F303-3889-46E4-ACCB-12CA47E282FB}" destId="{75C1138A-3386-4FCD-841C-11E37AAE3A96}" srcOrd="0" destOrd="0" presId="urn:microsoft.com/office/officeart/2005/8/layout/process4"/>
    <dgm:cxn modelId="{C202BE66-75F3-4B7A-A019-B117ED9E2F3C}" type="presOf" srcId="{1D63C092-DB94-449C-98B5-28DEC4523EDE}" destId="{4EC3AD91-9AF4-4A9C-9668-7F4BF60E4490}" srcOrd="0" destOrd="0" presId="urn:microsoft.com/office/officeart/2005/8/layout/process4"/>
    <dgm:cxn modelId="{9CD0FA6D-5D2D-40F5-AF73-5D83092C9A7E}" type="presOf" srcId="{0C1B86DC-2C43-4C77-A3D9-32F8644485E1}" destId="{EBF0ED55-3BA9-4B19-9DA7-C0AF2B08FD6C}" srcOrd="0" destOrd="0" presId="urn:microsoft.com/office/officeart/2005/8/layout/process4"/>
    <dgm:cxn modelId="{49BB9072-8D97-43D6-A17B-920BA55C1229}" type="presOf" srcId="{4E83F95C-54EC-4BA3-BA96-EDB28C4584B4}" destId="{08E6DC44-2A89-4A9E-9B93-E12B1541F807}" srcOrd="0" destOrd="0" presId="urn:microsoft.com/office/officeart/2005/8/layout/process4"/>
    <dgm:cxn modelId="{73580055-B009-49E0-9D07-CED22C676EA8}" srcId="{124D5046-3E5F-4A0D-A8CC-9962BEEB8FD6}" destId="{11FAA7C0-9522-483E-B1B6-F686F411558F}" srcOrd="0" destOrd="0" parTransId="{009A3F6D-95E2-45F0-BF97-A68E21763CE8}" sibTransId="{2937FD5A-A416-4550-B3A9-CF3EB4E8F575}"/>
    <dgm:cxn modelId="{F149747A-2B0D-47E5-98AF-E6A32ED1EF68}" srcId="{124D5046-3E5F-4A0D-A8CC-9962BEEB8FD6}" destId="{5257F303-3889-46E4-ACCB-12CA47E282FB}" srcOrd="3" destOrd="0" parTransId="{99B04409-334A-4A7D-8A6D-D892C07B8B46}" sibTransId="{A3EBC5AF-FA66-4954-A2BB-7227572E3B5C}"/>
    <dgm:cxn modelId="{A7E69E86-2487-45D3-98E3-654539691542}" type="presOf" srcId="{5257F303-3889-46E4-ACCB-12CA47E282FB}" destId="{2E7D14DB-B1C6-449A-AD6E-F4277F9E66A0}" srcOrd="1" destOrd="0" presId="urn:microsoft.com/office/officeart/2005/8/layout/process4"/>
    <dgm:cxn modelId="{A24179CC-C174-4242-952C-4CD78FAD67F5}" srcId="{5257F303-3889-46E4-ACCB-12CA47E282FB}" destId="{1D63C092-DB94-449C-98B5-28DEC4523EDE}" srcOrd="2" destOrd="0" parTransId="{37688139-3965-4113-921E-CEF1C3845763}" sibTransId="{91F8B47B-9EE1-4DFC-91A6-6AD019631F53}"/>
    <dgm:cxn modelId="{FFF48BD7-B6FA-4ED4-9B6E-B65BA7B11250}" type="presOf" srcId="{11FAA7C0-9522-483E-B1B6-F686F411558F}" destId="{11FE1AD6-0BD0-4AD4-AA4D-1A0B5A99831F}" srcOrd="0" destOrd="0" presId="urn:microsoft.com/office/officeart/2005/8/layout/process4"/>
    <dgm:cxn modelId="{398AC7D9-06B5-435B-A1CF-A7ED5141B85B}" srcId="{124D5046-3E5F-4A0D-A8CC-9962BEEB8FD6}" destId="{BFF6644D-C5C5-41A1-9F65-791EE108D760}" srcOrd="2" destOrd="0" parTransId="{041509C3-BA5F-4E54-92C9-B326E9F2DD7E}" sibTransId="{1714DDE1-8E13-4966-B27A-A114463ED658}"/>
    <dgm:cxn modelId="{7B8A5EE1-BDC4-47C7-BA50-A5301A3B38E2}" type="presOf" srcId="{124D5046-3E5F-4A0D-A8CC-9962BEEB8FD6}" destId="{9CF0235F-EBCD-4BC9-90E4-AD9AEA065963}" srcOrd="0" destOrd="0" presId="urn:microsoft.com/office/officeart/2005/8/layout/process4"/>
    <dgm:cxn modelId="{7D8265F5-7ADE-4EED-A1C5-6895F41F5006}" srcId="{5257F303-3889-46E4-ACCB-12CA47E282FB}" destId="{0C1B86DC-2C43-4C77-A3D9-32F8644485E1}" srcOrd="0" destOrd="0" parTransId="{500D4E57-D831-401C-8B17-0936971A4A58}" sibTransId="{082DB21B-4D77-4A6A-805C-B9CC3283EB15}"/>
    <dgm:cxn modelId="{51706702-0666-4050-B261-A849DE2FB488}" type="presParOf" srcId="{9CF0235F-EBCD-4BC9-90E4-AD9AEA065963}" destId="{86628E8B-E9FA-4571-880A-25E19370D1F1}" srcOrd="0" destOrd="0" presId="urn:microsoft.com/office/officeart/2005/8/layout/process4"/>
    <dgm:cxn modelId="{D9FEC7D6-969E-4A19-A079-125C003A6C0F}" type="presParOf" srcId="{86628E8B-E9FA-4571-880A-25E19370D1F1}" destId="{75C1138A-3386-4FCD-841C-11E37AAE3A96}" srcOrd="0" destOrd="0" presId="urn:microsoft.com/office/officeart/2005/8/layout/process4"/>
    <dgm:cxn modelId="{62D076E0-4F9E-43B4-8313-FD7231D7505B}" type="presParOf" srcId="{86628E8B-E9FA-4571-880A-25E19370D1F1}" destId="{2E7D14DB-B1C6-449A-AD6E-F4277F9E66A0}" srcOrd="1" destOrd="0" presId="urn:microsoft.com/office/officeart/2005/8/layout/process4"/>
    <dgm:cxn modelId="{BC34FD23-BE1A-4259-9203-B2F6540ED229}" type="presParOf" srcId="{86628E8B-E9FA-4571-880A-25E19370D1F1}" destId="{8775C547-FEC0-4C48-A637-F0414DD5530A}" srcOrd="2" destOrd="0" presId="urn:microsoft.com/office/officeart/2005/8/layout/process4"/>
    <dgm:cxn modelId="{AE60036D-332C-419D-B847-91B38836D9A1}" type="presParOf" srcId="{8775C547-FEC0-4C48-A637-F0414DD5530A}" destId="{EBF0ED55-3BA9-4B19-9DA7-C0AF2B08FD6C}" srcOrd="0" destOrd="0" presId="urn:microsoft.com/office/officeart/2005/8/layout/process4"/>
    <dgm:cxn modelId="{4E474281-DC0A-4970-8AEA-53152407EDD0}" type="presParOf" srcId="{8775C547-FEC0-4C48-A637-F0414DD5530A}" destId="{9D9308F4-75C7-48F0-A541-89F6A328B702}" srcOrd="1" destOrd="0" presId="urn:microsoft.com/office/officeart/2005/8/layout/process4"/>
    <dgm:cxn modelId="{9056EA82-BB95-47B9-955D-D0E74EB53704}" type="presParOf" srcId="{8775C547-FEC0-4C48-A637-F0414DD5530A}" destId="{4EC3AD91-9AF4-4A9C-9668-7F4BF60E4490}" srcOrd="2" destOrd="0" presId="urn:microsoft.com/office/officeart/2005/8/layout/process4"/>
    <dgm:cxn modelId="{8F010FCC-2188-403A-8E33-B5280190F8D3}" type="presParOf" srcId="{9CF0235F-EBCD-4BC9-90E4-AD9AEA065963}" destId="{888BC7E3-0196-4DD3-8E87-CB1A4E4537AD}" srcOrd="1" destOrd="0" presId="urn:microsoft.com/office/officeart/2005/8/layout/process4"/>
    <dgm:cxn modelId="{62E2AA49-2EF2-463B-A032-C353BF764821}" type="presParOf" srcId="{9CF0235F-EBCD-4BC9-90E4-AD9AEA065963}" destId="{68CBF865-4FE4-4247-BA49-01A37B1C3356}" srcOrd="2" destOrd="0" presId="urn:microsoft.com/office/officeart/2005/8/layout/process4"/>
    <dgm:cxn modelId="{CFB9AB51-C612-4F70-8DD8-005FBFB50A04}" type="presParOf" srcId="{68CBF865-4FE4-4247-BA49-01A37B1C3356}" destId="{E99B7B33-B317-448D-950F-6494C0F50958}" srcOrd="0" destOrd="0" presId="urn:microsoft.com/office/officeart/2005/8/layout/process4"/>
    <dgm:cxn modelId="{B5CF8B29-772E-493D-9B57-1180C6675A77}" type="presParOf" srcId="{9CF0235F-EBCD-4BC9-90E4-AD9AEA065963}" destId="{B80338F0-52D0-4063-AA78-0570CE59C8E6}" srcOrd="3" destOrd="0" presId="urn:microsoft.com/office/officeart/2005/8/layout/process4"/>
    <dgm:cxn modelId="{9B50D024-0EF9-42CA-A280-D0AFD51E17ED}" type="presParOf" srcId="{9CF0235F-EBCD-4BC9-90E4-AD9AEA065963}" destId="{1BBD1375-31AE-4307-99AE-EB7693ECEFBF}" srcOrd="4" destOrd="0" presId="urn:microsoft.com/office/officeart/2005/8/layout/process4"/>
    <dgm:cxn modelId="{197581B0-D4CE-4B7E-B2C9-0B487B8FE640}" type="presParOf" srcId="{1BBD1375-31AE-4307-99AE-EB7693ECEFBF}" destId="{08E6DC44-2A89-4A9E-9B93-E12B1541F807}" srcOrd="0" destOrd="0" presId="urn:microsoft.com/office/officeart/2005/8/layout/process4"/>
    <dgm:cxn modelId="{19014F2F-3126-49A8-BDE9-9FD1238FA4C7}" type="presParOf" srcId="{9CF0235F-EBCD-4BC9-90E4-AD9AEA065963}" destId="{6427EDB6-CCD2-4200-B00C-A663C13FC9B1}" srcOrd="5" destOrd="0" presId="urn:microsoft.com/office/officeart/2005/8/layout/process4"/>
    <dgm:cxn modelId="{4A857D88-060F-493A-868A-D1EE814D7688}" type="presParOf" srcId="{9CF0235F-EBCD-4BC9-90E4-AD9AEA065963}" destId="{9A1D257C-B4FA-4AE5-A61C-400BD582A81D}" srcOrd="6" destOrd="0" presId="urn:microsoft.com/office/officeart/2005/8/layout/process4"/>
    <dgm:cxn modelId="{BC3727FE-50C1-4109-9251-D1831D548464}" type="presParOf" srcId="{9A1D257C-B4FA-4AE5-A61C-400BD582A81D}" destId="{11FE1AD6-0BD0-4AD4-AA4D-1A0B5A9983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16F471-5E6E-4892-942C-2AB6371B48D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4D66709-B303-4489-AE4F-7C5138B27799}">
      <dgm:prSet/>
      <dgm:spPr/>
      <dgm:t>
        <a:bodyPr/>
        <a:lstStyle/>
        <a:p>
          <a:r>
            <a:rPr lang="hr-HR"/>
            <a:t>Kako doživljavaš ovu pjesmu?</a:t>
          </a:r>
          <a:endParaRPr lang="en-US"/>
        </a:p>
      </dgm:t>
    </dgm:pt>
    <dgm:pt modelId="{266DF882-2BF0-4E9B-A56A-0893AFFECBF2}" type="parTrans" cxnId="{2D81DF89-F22C-42E8-847C-AEA2ED4D5676}">
      <dgm:prSet/>
      <dgm:spPr/>
      <dgm:t>
        <a:bodyPr/>
        <a:lstStyle/>
        <a:p>
          <a:endParaRPr lang="en-US"/>
        </a:p>
      </dgm:t>
    </dgm:pt>
    <dgm:pt modelId="{06E08A0F-9174-4309-8EC7-7862C185F8AF}" type="sibTrans" cxnId="{2D81DF89-F22C-42E8-847C-AEA2ED4D5676}">
      <dgm:prSet/>
      <dgm:spPr/>
      <dgm:t>
        <a:bodyPr/>
        <a:lstStyle/>
        <a:p>
          <a:endParaRPr lang="en-US"/>
        </a:p>
      </dgm:t>
    </dgm:pt>
    <dgm:pt modelId="{E9119F35-F2CA-4978-BDC2-2C8FC8D5257E}">
      <dgm:prSet/>
      <dgm:spPr/>
      <dgm:t>
        <a:bodyPr/>
        <a:lstStyle/>
        <a:p>
          <a:r>
            <a:rPr lang="hr-HR"/>
            <a:t>Što uočavaš?</a:t>
          </a:r>
          <a:endParaRPr lang="en-US"/>
        </a:p>
      </dgm:t>
    </dgm:pt>
    <dgm:pt modelId="{D359FB19-6271-4FCC-88AE-CA8EFD180F00}" type="parTrans" cxnId="{1E0937FA-223B-43A2-9E0C-6D10C50F52C6}">
      <dgm:prSet/>
      <dgm:spPr/>
      <dgm:t>
        <a:bodyPr/>
        <a:lstStyle/>
        <a:p>
          <a:endParaRPr lang="en-US"/>
        </a:p>
      </dgm:t>
    </dgm:pt>
    <dgm:pt modelId="{9A28CBB4-0D2A-43E8-BF73-0F71E9A3B0B8}" type="sibTrans" cxnId="{1E0937FA-223B-43A2-9E0C-6D10C50F52C6}">
      <dgm:prSet/>
      <dgm:spPr/>
      <dgm:t>
        <a:bodyPr/>
        <a:lstStyle/>
        <a:p>
          <a:endParaRPr lang="en-US"/>
        </a:p>
      </dgm:t>
    </dgm:pt>
    <dgm:pt modelId="{C63ACAE8-AD0C-4E85-9969-84C37C0782F8}">
      <dgm:prSet/>
      <dgm:spPr/>
      <dgm:t>
        <a:bodyPr/>
        <a:lstStyle/>
        <a:p>
          <a:r>
            <a:rPr lang="hr-HR"/>
            <a:t>Kojim bi bojama mogla/mogao opisati pjesmu? Objasni.</a:t>
          </a:r>
          <a:endParaRPr lang="en-US"/>
        </a:p>
      </dgm:t>
    </dgm:pt>
    <dgm:pt modelId="{522C4EE7-7A4D-4419-97E6-74B8E9395435}" type="parTrans" cxnId="{E4061F81-30E4-4046-B552-497C7FC9C41C}">
      <dgm:prSet/>
      <dgm:spPr/>
      <dgm:t>
        <a:bodyPr/>
        <a:lstStyle/>
        <a:p>
          <a:endParaRPr lang="en-US"/>
        </a:p>
      </dgm:t>
    </dgm:pt>
    <dgm:pt modelId="{79F4EFDD-4424-4A31-AC03-B6A65C0C107E}" type="sibTrans" cxnId="{E4061F81-30E4-4046-B552-497C7FC9C41C}">
      <dgm:prSet/>
      <dgm:spPr/>
      <dgm:t>
        <a:bodyPr/>
        <a:lstStyle/>
        <a:p>
          <a:endParaRPr lang="en-US"/>
        </a:p>
      </dgm:t>
    </dgm:pt>
    <dgm:pt modelId="{BEAB3767-7056-4D9E-9D37-C939A40FABA2}">
      <dgm:prSet/>
      <dgm:spPr/>
      <dgm:t>
        <a:bodyPr/>
        <a:lstStyle/>
        <a:p>
          <a:r>
            <a:rPr lang="hr-HR"/>
            <a:t>Kojim je stihovima u pjesmi izražena:</a:t>
          </a:r>
          <a:endParaRPr lang="en-US"/>
        </a:p>
      </dgm:t>
    </dgm:pt>
    <dgm:pt modelId="{52EB87EF-C107-4980-B174-DD381839D35F}" type="parTrans" cxnId="{16D6E71D-9C03-49FC-ABBB-FEC935BCC631}">
      <dgm:prSet/>
      <dgm:spPr/>
      <dgm:t>
        <a:bodyPr/>
        <a:lstStyle/>
        <a:p>
          <a:endParaRPr lang="en-US"/>
        </a:p>
      </dgm:t>
    </dgm:pt>
    <dgm:pt modelId="{5363D94D-4567-4F62-9659-E61DE5516411}" type="sibTrans" cxnId="{16D6E71D-9C03-49FC-ABBB-FEC935BCC631}">
      <dgm:prSet/>
      <dgm:spPr/>
      <dgm:t>
        <a:bodyPr/>
        <a:lstStyle/>
        <a:p>
          <a:endParaRPr lang="en-US"/>
        </a:p>
      </dgm:t>
    </dgm:pt>
    <dgm:pt modelId="{98D773DC-90D3-461D-BD02-C6FD82E01057}">
      <dgm:prSet/>
      <dgm:spPr/>
      <dgm:t>
        <a:bodyPr/>
        <a:lstStyle/>
        <a:p>
          <a:r>
            <a:rPr lang="hr-HR"/>
            <a:t>pjesnikova  zadivljenost mora (citiraj u bilježnicu)</a:t>
          </a:r>
          <a:endParaRPr lang="en-US"/>
        </a:p>
      </dgm:t>
    </dgm:pt>
    <dgm:pt modelId="{4811D547-FE7B-4E92-8DDF-E9D0B11278C0}" type="parTrans" cxnId="{1058BCD3-DBFF-4DE2-96D9-3A4CE7B6E983}">
      <dgm:prSet/>
      <dgm:spPr/>
      <dgm:t>
        <a:bodyPr/>
        <a:lstStyle/>
        <a:p>
          <a:endParaRPr lang="en-US"/>
        </a:p>
      </dgm:t>
    </dgm:pt>
    <dgm:pt modelId="{BDB1B4BD-DB6C-41DD-8764-03B6C8566D61}" type="sibTrans" cxnId="{1058BCD3-DBFF-4DE2-96D9-3A4CE7B6E983}">
      <dgm:prSet/>
      <dgm:spPr/>
      <dgm:t>
        <a:bodyPr/>
        <a:lstStyle/>
        <a:p>
          <a:endParaRPr lang="en-US"/>
        </a:p>
      </dgm:t>
    </dgm:pt>
    <dgm:pt modelId="{CACFCB13-F115-4EE8-897F-BDD59C18167E}">
      <dgm:prSet/>
      <dgm:spPr/>
      <dgm:t>
        <a:bodyPr/>
        <a:lstStyle/>
        <a:p>
          <a:r>
            <a:rPr lang="hr-HR"/>
            <a:t>radost koju osjeća promatrajući more (citiraj u bilježnicu)?</a:t>
          </a:r>
          <a:endParaRPr lang="en-US"/>
        </a:p>
      </dgm:t>
    </dgm:pt>
    <dgm:pt modelId="{0AF19EFB-85C2-4090-9535-F0FB4673FEF9}" type="parTrans" cxnId="{C398CF42-1363-4D7C-B652-F968CA62144A}">
      <dgm:prSet/>
      <dgm:spPr/>
      <dgm:t>
        <a:bodyPr/>
        <a:lstStyle/>
        <a:p>
          <a:endParaRPr lang="en-US"/>
        </a:p>
      </dgm:t>
    </dgm:pt>
    <dgm:pt modelId="{95BB61B5-8EC7-47A7-869E-4F08324C9F61}" type="sibTrans" cxnId="{C398CF42-1363-4D7C-B652-F968CA62144A}">
      <dgm:prSet/>
      <dgm:spPr/>
      <dgm:t>
        <a:bodyPr/>
        <a:lstStyle/>
        <a:p>
          <a:endParaRPr lang="en-US"/>
        </a:p>
      </dgm:t>
    </dgm:pt>
    <dgm:pt modelId="{219D2933-00A0-4781-86BD-299168C74DED}" type="pres">
      <dgm:prSet presAssocID="{1316F471-5E6E-4892-942C-2AB6371B48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44CB68-2A4F-46C0-BEEE-196724E6AE2E}" type="pres">
      <dgm:prSet presAssocID="{74D66709-B303-4489-AE4F-7C5138B27799}" presName="hierRoot1" presStyleCnt="0">
        <dgm:presLayoutVars>
          <dgm:hierBranch val="init"/>
        </dgm:presLayoutVars>
      </dgm:prSet>
      <dgm:spPr/>
    </dgm:pt>
    <dgm:pt modelId="{062743B1-466C-44DF-BF43-2552A76CE5E5}" type="pres">
      <dgm:prSet presAssocID="{74D66709-B303-4489-AE4F-7C5138B27799}" presName="rootComposite1" presStyleCnt="0"/>
      <dgm:spPr/>
    </dgm:pt>
    <dgm:pt modelId="{FD164576-D2E4-48C8-AC4D-D7DC466041A0}" type="pres">
      <dgm:prSet presAssocID="{74D66709-B303-4489-AE4F-7C5138B27799}" presName="rootText1" presStyleLbl="node0" presStyleIdx="0" presStyleCnt="4" custLinFactNeighborX="-1078" custLinFactNeighborY="-128">
        <dgm:presLayoutVars>
          <dgm:chPref val="3"/>
        </dgm:presLayoutVars>
      </dgm:prSet>
      <dgm:spPr/>
    </dgm:pt>
    <dgm:pt modelId="{4238D6C8-A68B-4547-8212-64B27106B81F}" type="pres">
      <dgm:prSet presAssocID="{74D66709-B303-4489-AE4F-7C5138B27799}" presName="rootConnector1" presStyleLbl="node1" presStyleIdx="0" presStyleCnt="0"/>
      <dgm:spPr/>
    </dgm:pt>
    <dgm:pt modelId="{D5C60756-C2EC-4A85-A41A-0A4A13141633}" type="pres">
      <dgm:prSet presAssocID="{74D66709-B303-4489-AE4F-7C5138B27799}" presName="hierChild2" presStyleCnt="0"/>
      <dgm:spPr/>
    </dgm:pt>
    <dgm:pt modelId="{B50F625C-F33A-4550-B17A-510A93FA073A}" type="pres">
      <dgm:prSet presAssocID="{74D66709-B303-4489-AE4F-7C5138B27799}" presName="hierChild3" presStyleCnt="0"/>
      <dgm:spPr/>
    </dgm:pt>
    <dgm:pt modelId="{5AB9A8F6-FAF6-41B8-AE5A-F79104C1C55A}" type="pres">
      <dgm:prSet presAssocID="{E9119F35-F2CA-4978-BDC2-2C8FC8D5257E}" presName="hierRoot1" presStyleCnt="0">
        <dgm:presLayoutVars>
          <dgm:hierBranch val="init"/>
        </dgm:presLayoutVars>
      </dgm:prSet>
      <dgm:spPr/>
    </dgm:pt>
    <dgm:pt modelId="{EC6FC841-0573-4427-A25A-B648F8431AA7}" type="pres">
      <dgm:prSet presAssocID="{E9119F35-F2CA-4978-BDC2-2C8FC8D5257E}" presName="rootComposite1" presStyleCnt="0"/>
      <dgm:spPr/>
    </dgm:pt>
    <dgm:pt modelId="{BFCBA28B-8487-4B44-B75C-E4D91C074B32}" type="pres">
      <dgm:prSet presAssocID="{E9119F35-F2CA-4978-BDC2-2C8FC8D5257E}" presName="rootText1" presStyleLbl="node0" presStyleIdx="1" presStyleCnt="4">
        <dgm:presLayoutVars>
          <dgm:chPref val="3"/>
        </dgm:presLayoutVars>
      </dgm:prSet>
      <dgm:spPr/>
    </dgm:pt>
    <dgm:pt modelId="{8FD22CDD-05FB-41C8-B4C6-F557E5A43742}" type="pres">
      <dgm:prSet presAssocID="{E9119F35-F2CA-4978-BDC2-2C8FC8D5257E}" presName="rootConnector1" presStyleLbl="node1" presStyleIdx="0" presStyleCnt="0"/>
      <dgm:spPr/>
    </dgm:pt>
    <dgm:pt modelId="{9E5F6DA8-CE69-4856-A097-5F9D44C9FFFC}" type="pres">
      <dgm:prSet presAssocID="{E9119F35-F2CA-4978-BDC2-2C8FC8D5257E}" presName="hierChild2" presStyleCnt="0"/>
      <dgm:spPr/>
    </dgm:pt>
    <dgm:pt modelId="{E2CC4661-6DA3-418E-ABD9-CC592A493D28}" type="pres">
      <dgm:prSet presAssocID="{E9119F35-F2CA-4978-BDC2-2C8FC8D5257E}" presName="hierChild3" presStyleCnt="0"/>
      <dgm:spPr/>
    </dgm:pt>
    <dgm:pt modelId="{1329C268-ABA2-4747-83FB-723FEAD9C371}" type="pres">
      <dgm:prSet presAssocID="{C63ACAE8-AD0C-4E85-9969-84C37C0782F8}" presName="hierRoot1" presStyleCnt="0">
        <dgm:presLayoutVars>
          <dgm:hierBranch val="init"/>
        </dgm:presLayoutVars>
      </dgm:prSet>
      <dgm:spPr/>
    </dgm:pt>
    <dgm:pt modelId="{31752F1B-6D09-410C-9AD6-4413E3385A02}" type="pres">
      <dgm:prSet presAssocID="{C63ACAE8-AD0C-4E85-9969-84C37C0782F8}" presName="rootComposite1" presStyleCnt="0"/>
      <dgm:spPr/>
    </dgm:pt>
    <dgm:pt modelId="{0B9E0608-769F-4956-B525-48CCF266F1FD}" type="pres">
      <dgm:prSet presAssocID="{C63ACAE8-AD0C-4E85-9969-84C37C0782F8}" presName="rootText1" presStyleLbl="node0" presStyleIdx="2" presStyleCnt="4">
        <dgm:presLayoutVars>
          <dgm:chPref val="3"/>
        </dgm:presLayoutVars>
      </dgm:prSet>
      <dgm:spPr/>
    </dgm:pt>
    <dgm:pt modelId="{F3BF60F2-E032-4A8C-9D95-441D12D3B431}" type="pres">
      <dgm:prSet presAssocID="{C63ACAE8-AD0C-4E85-9969-84C37C0782F8}" presName="rootConnector1" presStyleLbl="node1" presStyleIdx="0" presStyleCnt="0"/>
      <dgm:spPr/>
    </dgm:pt>
    <dgm:pt modelId="{6495A0ED-DB40-4D1A-9890-B1727E67D358}" type="pres">
      <dgm:prSet presAssocID="{C63ACAE8-AD0C-4E85-9969-84C37C0782F8}" presName="hierChild2" presStyleCnt="0"/>
      <dgm:spPr/>
    </dgm:pt>
    <dgm:pt modelId="{DFBFFE8B-1ACB-46C5-8693-0D91E91BE920}" type="pres">
      <dgm:prSet presAssocID="{C63ACAE8-AD0C-4E85-9969-84C37C0782F8}" presName="hierChild3" presStyleCnt="0"/>
      <dgm:spPr/>
    </dgm:pt>
    <dgm:pt modelId="{1CB08E1F-1296-4387-BC45-DCB57DC58D0A}" type="pres">
      <dgm:prSet presAssocID="{BEAB3767-7056-4D9E-9D37-C939A40FABA2}" presName="hierRoot1" presStyleCnt="0">
        <dgm:presLayoutVars>
          <dgm:hierBranch val="init"/>
        </dgm:presLayoutVars>
      </dgm:prSet>
      <dgm:spPr/>
    </dgm:pt>
    <dgm:pt modelId="{68800FDB-9060-4461-83F3-E3F0F63B840D}" type="pres">
      <dgm:prSet presAssocID="{BEAB3767-7056-4D9E-9D37-C939A40FABA2}" presName="rootComposite1" presStyleCnt="0"/>
      <dgm:spPr/>
    </dgm:pt>
    <dgm:pt modelId="{40FFE61C-94A0-487D-8940-3D809265F129}" type="pres">
      <dgm:prSet presAssocID="{BEAB3767-7056-4D9E-9D37-C939A40FABA2}" presName="rootText1" presStyleLbl="node0" presStyleIdx="3" presStyleCnt="4">
        <dgm:presLayoutVars>
          <dgm:chPref val="3"/>
        </dgm:presLayoutVars>
      </dgm:prSet>
      <dgm:spPr/>
    </dgm:pt>
    <dgm:pt modelId="{C07FC34A-CAF0-452A-ADD1-3FE530850830}" type="pres">
      <dgm:prSet presAssocID="{BEAB3767-7056-4D9E-9D37-C939A40FABA2}" presName="rootConnector1" presStyleLbl="node1" presStyleIdx="0" presStyleCnt="0"/>
      <dgm:spPr/>
    </dgm:pt>
    <dgm:pt modelId="{8F6F6374-723E-4596-8546-AC2FB99FE32C}" type="pres">
      <dgm:prSet presAssocID="{BEAB3767-7056-4D9E-9D37-C939A40FABA2}" presName="hierChild2" presStyleCnt="0"/>
      <dgm:spPr/>
    </dgm:pt>
    <dgm:pt modelId="{4B683F0A-C625-43AB-BA30-5C54100C3D72}" type="pres">
      <dgm:prSet presAssocID="{4811D547-FE7B-4E92-8DDF-E9D0B11278C0}" presName="Name64" presStyleLbl="parChTrans1D2" presStyleIdx="0" presStyleCnt="2"/>
      <dgm:spPr/>
    </dgm:pt>
    <dgm:pt modelId="{B7E6C41D-B72D-40A3-8D8E-BDB1D206B9F0}" type="pres">
      <dgm:prSet presAssocID="{98D773DC-90D3-461D-BD02-C6FD82E01057}" presName="hierRoot2" presStyleCnt="0">
        <dgm:presLayoutVars>
          <dgm:hierBranch val="init"/>
        </dgm:presLayoutVars>
      </dgm:prSet>
      <dgm:spPr/>
    </dgm:pt>
    <dgm:pt modelId="{F6BF36C1-BE9F-45EA-AC86-BBCB4B8380DE}" type="pres">
      <dgm:prSet presAssocID="{98D773DC-90D3-461D-BD02-C6FD82E01057}" presName="rootComposite" presStyleCnt="0"/>
      <dgm:spPr/>
    </dgm:pt>
    <dgm:pt modelId="{69E35257-3629-428D-910E-2F58AF181326}" type="pres">
      <dgm:prSet presAssocID="{98D773DC-90D3-461D-BD02-C6FD82E01057}" presName="rootText" presStyleLbl="node2" presStyleIdx="0" presStyleCnt="2">
        <dgm:presLayoutVars>
          <dgm:chPref val="3"/>
        </dgm:presLayoutVars>
      </dgm:prSet>
      <dgm:spPr/>
    </dgm:pt>
    <dgm:pt modelId="{7FE2C78B-99F3-47FF-B03E-1DB7A307EF33}" type="pres">
      <dgm:prSet presAssocID="{98D773DC-90D3-461D-BD02-C6FD82E01057}" presName="rootConnector" presStyleLbl="node2" presStyleIdx="0" presStyleCnt="2"/>
      <dgm:spPr/>
    </dgm:pt>
    <dgm:pt modelId="{1239E32D-B14D-4FFE-BCA4-1DC78F426884}" type="pres">
      <dgm:prSet presAssocID="{98D773DC-90D3-461D-BD02-C6FD82E01057}" presName="hierChild4" presStyleCnt="0"/>
      <dgm:spPr/>
    </dgm:pt>
    <dgm:pt modelId="{CD0735B2-3A1A-4172-B6BE-8B5D64876179}" type="pres">
      <dgm:prSet presAssocID="{98D773DC-90D3-461D-BD02-C6FD82E01057}" presName="hierChild5" presStyleCnt="0"/>
      <dgm:spPr/>
    </dgm:pt>
    <dgm:pt modelId="{90A2B9ED-9640-402D-9B37-5749E051CDBB}" type="pres">
      <dgm:prSet presAssocID="{0AF19EFB-85C2-4090-9535-F0FB4673FEF9}" presName="Name64" presStyleLbl="parChTrans1D2" presStyleIdx="1" presStyleCnt="2"/>
      <dgm:spPr/>
    </dgm:pt>
    <dgm:pt modelId="{5AB56A37-82BA-4304-B992-087C00C3B9B7}" type="pres">
      <dgm:prSet presAssocID="{CACFCB13-F115-4EE8-897F-BDD59C18167E}" presName="hierRoot2" presStyleCnt="0">
        <dgm:presLayoutVars>
          <dgm:hierBranch val="init"/>
        </dgm:presLayoutVars>
      </dgm:prSet>
      <dgm:spPr/>
    </dgm:pt>
    <dgm:pt modelId="{316D1907-6F7E-4B80-AD4D-B3550478CF76}" type="pres">
      <dgm:prSet presAssocID="{CACFCB13-F115-4EE8-897F-BDD59C18167E}" presName="rootComposite" presStyleCnt="0"/>
      <dgm:spPr/>
    </dgm:pt>
    <dgm:pt modelId="{17326E9D-868B-4FB2-868B-B12C49F945FB}" type="pres">
      <dgm:prSet presAssocID="{CACFCB13-F115-4EE8-897F-BDD59C18167E}" presName="rootText" presStyleLbl="node2" presStyleIdx="1" presStyleCnt="2">
        <dgm:presLayoutVars>
          <dgm:chPref val="3"/>
        </dgm:presLayoutVars>
      </dgm:prSet>
      <dgm:spPr/>
    </dgm:pt>
    <dgm:pt modelId="{4C507D3C-8CA0-4A7B-8796-C4812D67A5B1}" type="pres">
      <dgm:prSet presAssocID="{CACFCB13-F115-4EE8-897F-BDD59C18167E}" presName="rootConnector" presStyleLbl="node2" presStyleIdx="1" presStyleCnt="2"/>
      <dgm:spPr/>
    </dgm:pt>
    <dgm:pt modelId="{88EDC8C3-5A52-4EC8-BACE-76B49591DFDD}" type="pres">
      <dgm:prSet presAssocID="{CACFCB13-F115-4EE8-897F-BDD59C18167E}" presName="hierChild4" presStyleCnt="0"/>
      <dgm:spPr/>
    </dgm:pt>
    <dgm:pt modelId="{120D02FC-3369-4531-949F-60F225C187F8}" type="pres">
      <dgm:prSet presAssocID="{CACFCB13-F115-4EE8-897F-BDD59C18167E}" presName="hierChild5" presStyleCnt="0"/>
      <dgm:spPr/>
    </dgm:pt>
    <dgm:pt modelId="{71BF403E-86DE-444C-9E86-4D3951BFD140}" type="pres">
      <dgm:prSet presAssocID="{BEAB3767-7056-4D9E-9D37-C939A40FABA2}" presName="hierChild3" presStyleCnt="0"/>
      <dgm:spPr/>
    </dgm:pt>
  </dgm:ptLst>
  <dgm:cxnLst>
    <dgm:cxn modelId="{1158E504-DA93-4BEE-B13B-EE686FB9C200}" type="presOf" srcId="{98D773DC-90D3-461D-BD02-C6FD82E01057}" destId="{7FE2C78B-99F3-47FF-B03E-1DB7A307EF33}" srcOrd="1" destOrd="0" presId="urn:microsoft.com/office/officeart/2009/3/layout/HorizontalOrganizationChart"/>
    <dgm:cxn modelId="{A7F3B909-AF1F-4FF1-B9A4-1AA17F67F2BD}" type="presOf" srcId="{0AF19EFB-85C2-4090-9535-F0FB4673FEF9}" destId="{90A2B9ED-9640-402D-9B37-5749E051CDBB}" srcOrd="0" destOrd="0" presId="urn:microsoft.com/office/officeart/2009/3/layout/HorizontalOrganizationChart"/>
    <dgm:cxn modelId="{B8B3250F-AB6B-4124-966E-E795F2093CCF}" type="presOf" srcId="{CACFCB13-F115-4EE8-897F-BDD59C18167E}" destId="{4C507D3C-8CA0-4A7B-8796-C4812D67A5B1}" srcOrd="1" destOrd="0" presId="urn:microsoft.com/office/officeart/2009/3/layout/HorizontalOrganizationChart"/>
    <dgm:cxn modelId="{E33A6012-7198-46E0-BAB7-40177FFCAFC7}" type="presOf" srcId="{74D66709-B303-4489-AE4F-7C5138B27799}" destId="{FD164576-D2E4-48C8-AC4D-D7DC466041A0}" srcOrd="0" destOrd="0" presId="urn:microsoft.com/office/officeart/2009/3/layout/HorizontalOrganizationChart"/>
    <dgm:cxn modelId="{16D6E71D-9C03-49FC-ABBB-FEC935BCC631}" srcId="{1316F471-5E6E-4892-942C-2AB6371B48DE}" destId="{BEAB3767-7056-4D9E-9D37-C939A40FABA2}" srcOrd="3" destOrd="0" parTransId="{52EB87EF-C107-4980-B174-DD381839D35F}" sibTransId="{5363D94D-4567-4F62-9659-E61DE5516411}"/>
    <dgm:cxn modelId="{3E2A7822-D547-4C1D-94A8-97C76F104674}" type="presOf" srcId="{E9119F35-F2CA-4978-BDC2-2C8FC8D5257E}" destId="{8FD22CDD-05FB-41C8-B4C6-F557E5A43742}" srcOrd="1" destOrd="0" presId="urn:microsoft.com/office/officeart/2009/3/layout/HorizontalOrganizationChart"/>
    <dgm:cxn modelId="{84C93736-46FC-4380-A8C0-30E39B3E6EC9}" type="presOf" srcId="{E9119F35-F2CA-4978-BDC2-2C8FC8D5257E}" destId="{BFCBA28B-8487-4B44-B75C-E4D91C074B32}" srcOrd="0" destOrd="0" presId="urn:microsoft.com/office/officeart/2009/3/layout/HorizontalOrganizationChart"/>
    <dgm:cxn modelId="{9A1DB83A-07C8-400E-B8DB-41641532CE9E}" type="presOf" srcId="{C63ACAE8-AD0C-4E85-9969-84C37C0782F8}" destId="{F3BF60F2-E032-4A8C-9D95-441D12D3B431}" srcOrd="1" destOrd="0" presId="urn:microsoft.com/office/officeart/2009/3/layout/HorizontalOrganizationChart"/>
    <dgm:cxn modelId="{51DBBD3B-591D-446D-BC41-981EB5CA7D15}" type="presOf" srcId="{BEAB3767-7056-4D9E-9D37-C939A40FABA2}" destId="{40FFE61C-94A0-487D-8940-3D809265F129}" srcOrd="0" destOrd="0" presId="urn:microsoft.com/office/officeart/2009/3/layout/HorizontalOrganizationChart"/>
    <dgm:cxn modelId="{8EC95F62-75A6-4228-91E2-52F9188E4734}" type="presOf" srcId="{74D66709-B303-4489-AE4F-7C5138B27799}" destId="{4238D6C8-A68B-4547-8212-64B27106B81F}" srcOrd="1" destOrd="0" presId="urn:microsoft.com/office/officeart/2009/3/layout/HorizontalOrganizationChart"/>
    <dgm:cxn modelId="{C398CF42-1363-4D7C-B652-F968CA62144A}" srcId="{BEAB3767-7056-4D9E-9D37-C939A40FABA2}" destId="{CACFCB13-F115-4EE8-897F-BDD59C18167E}" srcOrd="1" destOrd="0" parTransId="{0AF19EFB-85C2-4090-9535-F0FB4673FEF9}" sibTransId="{95BB61B5-8EC7-47A7-869E-4F08324C9F61}"/>
    <dgm:cxn modelId="{E4061F81-30E4-4046-B552-497C7FC9C41C}" srcId="{1316F471-5E6E-4892-942C-2AB6371B48DE}" destId="{C63ACAE8-AD0C-4E85-9969-84C37C0782F8}" srcOrd="2" destOrd="0" parTransId="{522C4EE7-7A4D-4419-97E6-74B8E9395435}" sibTransId="{79F4EFDD-4424-4A31-AC03-B6A65C0C107E}"/>
    <dgm:cxn modelId="{2D81DF89-F22C-42E8-847C-AEA2ED4D5676}" srcId="{1316F471-5E6E-4892-942C-2AB6371B48DE}" destId="{74D66709-B303-4489-AE4F-7C5138B27799}" srcOrd="0" destOrd="0" parTransId="{266DF882-2BF0-4E9B-A56A-0893AFFECBF2}" sibTransId="{06E08A0F-9174-4309-8EC7-7862C185F8AF}"/>
    <dgm:cxn modelId="{40DEEC9A-C67A-41B4-83BD-569F598876D5}" type="presOf" srcId="{BEAB3767-7056-4D9E-9D37-C939A40FABA2}" destId="{C07FC34A-CAF0-452A-ADD1-3FE530850830}" srcOrd="1" destOrd="0" presId="urn:microsoft.com/office/officeart/2009/3/layout/HorizontalOrganizationChart"/>
    <dgm:cxn modelId="{2F5845B1-7C8A-4535-9904-699C344D8FDE}" type="presOf" srcId="{1316F471-5E6E-4892-942C-2AB6371B48DE}" destId="{219D2933-00A0-4781-86BD-299168C74DED}" srcOrd="0" destOrd="0" presId="urn:microsoft.com/office/officeart/2009/3/layout/HorizontalOrganizationChart"/>
    <dgm:cxn modelId="{F6B42CB3-9AD3-4422-AAC4-6A844C274C48}" type="presOf" srcId="{CACFCB13-F115-4EE8-897F-BDD59C18167E}" destId="{17326E9D-868B-4FB2-868B-B12C49F945FB}" srcOrd="0" destOrd="0" presId="urn:microsoft.com/office/officeart/2009/3/layout/HorizontalOrganizationChart"/>
    <dgm:cxn modelId="{811BD4D0-E7D9-4905-9246-0AD2D9CDBED1}" type="presOf" srcId="{98D773DC-90D3-461D-BD02-C6FD82E01057}" destId="{69E35257-3629-428D-910E-2F58AF181326}" srcOrd="0" destOrd="0" presId="urn:microsoft.com/office/officeart/2009/3/layout/HorizontalOrganizationChart"/>
    <dgm:cxn modelId="{1058BCD3-DBFF-4DE2-96D9-3A4CE7B6E983}" srcId="{BEAB3767-7056-4D9E-9D37-C939A40FABA2}" destId="{98D773DC-90D3-461D-BD02-C6FD82E01057}" srcOrd="0" destOrd="0" parTransId="{4811D547-FE7B-4E92-8DDF-E9D0B11278C0}" sibTransId="{BDB1B4BD-DB6C-41DD-8764-03B6C8566D61}"/>
    <dgm:cxn modelId="{BA74E8E1-3EBB-4603-B042-37B3BE0CA354}" type="presOf" srcId="{C63ACAE8-AD0C-4E85-9969-84C37C0782F8}" destId="{0B9E0608-769F-4956-B525-48CCF266F1FD}" srcOrd="0" destOrd="0" presId="urn:microsoft.com/office/officeart/2009/3/layout/HorizontalOrganizationChart"/>
    <dgm:cxn modelId="{1E0937FA-223B-43A2-9E0C-6D10C50F52C6}" srcId="{1316F471-5E6E-4892-942C-2AB6371B48DE}" destId="{E9119F35-F2CA-4978-BDC2-2C8FC8D5257E}" srcOrd="1" destOrd="0" parTransId="{D359FB19-6271-4FCC-88AE-CA8EFD180F00}" sibTransId="{9A28CBB4-0D2A-43E8-BF73-0F71E9A3B0B8}"/>
    <dgm:cxn modelId="{9B6886FC-B4A3-4054-B6A2-B3973589036A}" type="presOf" srcId="{4811D547-FE7B-4E92-8DDF-E9D0B11278C0}" destId="{4B683F0A-C625-43AB-BA30-5C54100C3D72}" srcOrd="0" destOrd="0" presId="urn:microsoft.com/office/officeart/2009/3/layout/HorizontalOrganizationChart"/>
    <dgm:cxn modelId="{0F2745FC-E531-40FD-810D-AB2C3EA94995}" type="presParOf" srcId="{219D2933-00A0-4781-86BD-299168C74DED}" destId="{F544CB68-2A4F-46C0-BEEE-196724E6AE2E}" srcOrd="0" destOrd="0" presId="urn:microsoft.com/office/officeart/2009/3/layout/HorizontalOrganizationChart"/>
    <dgm:cxn modelId="{51933E89-7572-4F6F-87EF-1F0C36137303}" type="presParOf" srcId="{F544CB68-2A4F-46C0-BEEE-196724E6AE2E}" destId="{062743B1-466C-44DF-BF43-2552A76CE5E5}" srcOrd="0" destOrd="0" presId="urn:microsoft.com/office/officeart/2009/3/layout/HorizontalOrganizationChart"/>
    <dgm:cxn modelId="{760090AD-9B5A-4BDE-B75B-E880E68410E6}" type="presParOf" srcId="{062743B1-466C-44DF-BF43-2552A76CE5E5}" destId="{FD164576-D2E4-48C8-AC4D-D7DC466041A0}" srcOrd="0" destOrd="0" presId="urn:microsoft.com/office/officeart/2009/3/layout/HorizontalOrganizationChart"/>
    <dgm:cxn modelId="{6FCCDB30-14C7-4E47-88D0-2CC7143A15F3}" type="presParOf" srcId="{062743B1-466C-44DF-BF43-2552A76CE5E5}" destId="{4238D6C8-A68B-4547-8212-64B27106B81F}" srcOrd="1" destOrd="0" presId="urn:microsoft.com/office/officeart/2009/3/layout/HorizontalOrganizationChart"/>
    <dgm:cxn modelId="{54656245-A6EA-48BC-9B94-8A013092C0C9}" type="presParOf" srcId="{F544CB68-2A4F-46C0-BEEE-196724E6AE2E}" destId="{D5C60756-C2EC-4A85-A41A-0A4A13141633}" srcOrd="1" destOrd="0" presId="urn:microsoft.com/office/officeart/2009/3/layout/HorizontalOrganizationChart"/>
    <dgm:cxn modelId="{0BC2E39A-178A-4071-B711-7FF3FAB3D075}" type="presParOf" srcId="{F544CB68-2A4F-46C0-BEEE-196724E6AE2E}" destId="{B50F625C-F33A-4550-B17A-510A93FA073A}" srcOrd="2" destOrd="0" presId="urn:microsoft.com/office/officeart/2009/3/layout/HorizontalOrganizationChart"/>
    <dgm:cxn modelId="{09D54BF1-65F6-4A5A-A301-DF34ACA13BA2}" type="presParOf" srcId="{219D2933-00A0-4781-86BD-299168C74DED}" destId="{5AB9A8F6-FAF6-41B8-AE5A-F79104C1C55A}" srcOrd="1" destOrd="0" presId="urn:microsoft.com/office/officeart/2009/3/layout/HorizontalOrganizationChart"/>
    <dgm:cxn modelId="{3AC5E787-9BEF-4E46-BB8B-FB7681252820}" type="presParOf" srcId="{5AB9A8F6-FAF6-41B8-AE5A-F79104C1C55A}" destId="{EC6FC841-0573-4427-A25A-B648F8431AA7}" srcOrd="0" destOrd="0" presId="urn:microsoft.com/office/officeart/2009/3/layout/HorizontalOrganizationChart"/>
    <dgm:cxn modelId="{BC1DF4BD-E9E7-4629-8527-5C3378D7FCE5}" type="presParOf" srcId="{EC6FC841-0573-4427-A25A-B648F8431AA7}" destId="{BFCBA28B-8487-4B44-B75C-E4D91C074B32}" srcOrd="0" destOrd="0" presId="urn:microsoft.com/office/officeart/2009/3/layout/HorizontalOrganizationChart"/>
    <dgm:cxn modelId="{1D6DE5E9-3C3C-4FDF-89B5-FADEFDB32B52}" type="presParOf" srcId="{EC6FC841-0573-4427-A25A-B648F8431AA7}" destId="{8FD22CDD-05FB-41C8-B4C6-F557E5A43742}" srcOrd="1" destOrd="0" presId="urn:microsoft.com/office/officeart/2009/3/layout/HorizontalOrganizationChart"/>
    <dgm:cxn modelId="{9FBD64B1-F8E4-448B-9771-D312F4C31932}" type="presParOf" srcId="{5AB9A8F6-FAF6-41B8-AE5A-F79104C1C55A}" destId="{9E5F6DA8-CE69-4856-A097-5F9D44C9FFFC}" srcOrd="1" destOrd="0" presId="urn:microsoft.com/office/officeart/2009/3/layout/HorizontalOrganizationChart"/>
    <dgm:cxn modelId="{6C5C98B8-1104-48D7-BA39-D601B20CD4C8}" type="presParOf" srcId="{5AB9A8F6-FAF6-41B8-AE5A-F79104C1C55A}" destId="{E2CC4661-6DA3-418E-ABD9-CC592A493D28}" srcOrd="2" destOrd="0" presId="urn:microsoft.com/office/officeart/2009/3/layout/HorizontalOrganizationChart"/>
    <dgm:cxn modelId="{04CBA053-0374-433B-9388-652DDA1D378D}" type="presParOf" srcId="{219D2933-00A0-4781-86BD-299168C74DED}" destId="{1329C268-ABA2-4747-83FB-723FEAD9C371}" srcOrd="2" destOrd="0" presId="urn:microsoft.com/office/officeart/2009/3/layout/HorizontalOrganizationChart"/>
    <dgm:cxn modelId="{6248C76A-E4F9-4BE4-9CFE-FEC364B304A1}" type="presParOf" srcId="{1329C268-ABA2-4747-83FB-723FEAD9C371}" destId="{31752F1B-6D09-410C-9AD6-4413E3385A02}" srcOrd="0" destOrd="0" presId="urn:microsoft.com/office/officeart/2009/3/layout/HorizontalOrganizationChart"/>
    <dgm:cxn modelId="{180C561E-FCC9-49A5-8459-E42BE69EBBE5}" type="presParOf" srcId="{31752F1B-6D09-410C-9AD6-4413E3385A02}" destId="{0B9E0608-769F-4956-B525-48CCF266F1FD}" srcOrd="0" destOrd="0" presId="urn:microsoft.com/office/officeart/2009/3/layout/HorizontalOrganizationChart"/>
    <dgm:cxn modelId="{CC03B06B-59D0-47C4-AD33-6DA98522E02C}" type="presParOf" srcId="{31752F1B-6D09-410C-9AD6-4413E3385A02}" destId="{F3BF60F2-E032-4A8C-9D95-441D12D3B431}" srcOrd="1" destOrd="0" presId="urn:microsoft.com/office/officeart/2009/3/layout/HorizontalOrganizationChart"/>
    <dgm:cxn modelId="{A58954B5-46AF-4E95-A4CF-0F2F5A086C2D}" type="presParOf" srcId="{1329C268-ABA2-4747-83FB-723FEAD9C371}" destId="{6495A0ED-DB40-4D1A-9890-B1727E67D358}" srcOrd="1" destOrd="0" presId="urn:microsoft.com/office/officeart/2009/3/layout/HorizontalOrganizationChart"/>
    <dgm:cxn modelId="{D60E7283-DF59-4E9F-87C6-6C30F73917D8}" type="presParOf" srcId="{1329C268-ABA2-4747-83FB-723FEAD9C371}" destId="{DFBFFE8B-1ACB-46C5-8693-0D91E91BE920}" srcOrd="2" destOrd="0" presId="urn:microsoft.com/office/officeart/2009/3/layout/HorizontalOrganizationChart"/>
    <dgm:cxn modelId="{DFEB19DF-4D67-442E-80B0-8D099274E7D2}" type="presParOf" srcId="{219D2933-00A0-4781-86BD-299168C74DED}" destId="{1CB08E1F-1296-4387-BC45-DCB57DC58D0A}" srcOrd="3" destOrd="0" presId="urn:microsoft.com/office/officeart/2009/3/layout/HorizontalOrganizationChart"/>
    <dgm:cxn modelId="{825DA8D4-4135-41D6-B745-E1F085B242DC}" type="presParOf" srcId="{1CB08E1F-1296-4387-BC45-DCB57DC58D0A}" destId="{68800FDB-9060-4461-83F3-E3F0F63B840D}" srcOrd="0" destOrd="0" presId="urn:microsoft.com/office/officeart/2009/3/layout/HorizontalOrganizationChart"/>
    <dgm:cxn modelId="{E59FD0BD-936E-4F5F-ABBC-78729B257EAC}" type="presParOf" srcId="{68800FDB-9060-4461-83F3-E3F0F63B840D}" destId="{40FFE61C-94A0-487D-8940-3D809265F129}" srcOrd="0" destOrd="0" presId="urn:microsoft.com/office/officeart/2009/3/layout/HorizontalOrganizationChart"/>
    <dgm:cxn modelId="{03E0E686-3FDB-4E76-982D-AE410285363C}" type="presParOf" srcId="{68800FDB-9060-4461-83F3-E3F0F63B840D}" destId="{C07FC34A-CAF0-452A-ADD1-3FE530850830}" srcOrd="1" destOrd="0" presId="urn:microsoft.com/office/officeart/2009/3/layout/HorizontalOrganizationChart"/>
    <dgm:cxn modelId="{3028DDC5-6FBB-42B0-8734-E21F94A64EBD}" type="presParOf" srcId="{1CB08E1F-1296-4387-BC45-DCB57DC58D0A}" destId="{8F6F6374-723E-4596-8546-AC2FB99FE32C}" srcOrd="1" destOrd="0" presId="urn:microsoft.com/office/officeart/2009/3/layout/HorizontalOrganizationChart"/>
    <dgm:cxn modelId="{07D65859-6CA2-4D6F-8D8C-27C28FD93FCB}" type="presParOf" srcId="{8F6F6374-723E-4596-8546-AC2FB99FE32C}" destId="{4B683F0A-C625-43AB-BA30-5C54100C3D72}" srcOrd="0" destOrd="0" presId="urn:microsoft.com/office/officeart/2009/3/layout/HorizontalOrganizationChart"/>
    <dgm:cxn modelId="{284C9DD1-83FD-4BF6-944F-D86100036B8D}" type="presParOf" srcId="{8F6F6374-723E-4596-8546-AC2FB99FE32C}" destId="{B7E6C41D-B72D-40A3-8D8E-BDB1D206B9F0}" srcOrd="1" destOrd="0" presId="urn:microsoft.com/office/officeart/2009/3/layout/HorizontalOrganizationChart"/>
    <dgm:cxn modelId="{1CEA09C7-E686-482A-B243-F957B1C9AB83}" type="presParOf" srcId="{B7E6C41D-B72D-40A3-8D8E-BDB1D206B9F0}" destId="{F6BF36C1-BE9F-45EA-AC86-BBCB4B8380DE}" srcOrd="0" destOrd="0" presId="urn:microsoft.com/office/officeart/2009/3/layout/HorizontalOrganizationChart"/>
    <dgm:cxn modelId="{57F4966A-E0B3-4EAA-861F-69E718C29F04}" type="presParOf" srcId="{F6BF36C1-BE9F-45EA-AC86-BBCB4B8380DE}" destId="{69E35257-3629-428D-910E-2F58AF181326}" srcOrd="0" destOrd="0" presId="urn:microsoft.com/office/officeart/2009/3/layout/HorizontalOrganizationChart"/>
    <dgm:cxn modelId="{D4340552-EBEA-4A07-99D9-8241E7C7BFF1}" type="presParOf" srcId="{F6BF36C1-BE9F-45EA-AC86-BBCB4B8380DE}" destId="{7FE2C78B-99F3-47FF-B03E-1DB7A307EF33}" srcOrd="1" destOrd="0" presId="urn:microsoft.com/office/officeart/2009/3/layout/HorizontalOrganizationChart"/>
    <dgm:cxn modelId="{4B402A7A-495F-45FD-8207-23EF78CFC28D}" type="presParOf" srcId="{B7E6C41D-B72D-40A3-8D8E-BDB1D206B9F0}" destId="{1239E32D-B14D-4FFE-BCA4-1DC78F426884}" srcOrd="1" destOrd="0" presId="urn:microsoft.com/office/officeart/2009/3/layout/HorizontalOrganizationChart"/>
    <dgm:cxn modelId="{40640FE0-C5C0-44F2-B4A3-DE060980C42A}" type="presParOf" srcId="{B7E6C41D-B72D-40A3-8D8E-BDB1D206B9F0}" destId="{CD0735B2-3A1A-4172-B6BE-8B5D64876179}" srcOrd="2" destOrd="0" presId="urn:microsoft.com/office/officeart/2009/3/layout/HorizontalOrganizationChart"/>
    <dgm:cxn modelId="{8B01CEFC-44FA-4EC6-8A31-104A85A8E0F1}" type="presParOf" srcId="{8F6F6374-723E-4596-8546-AC2FB99FE32C}" destId="{90A2B9ED-9640-402D-9B37-5749E051CDBB}" srcOrd="2" destOrd="0" presId="urn:microsoft.com/office/officeart/2009/3/layout/HorizontalOrganizationChart"/>
    <dgm:cxn modelId="{653304B5-16E4-43EE-BE1E-CAB2A8BD7CA1}" type="presParOf" srcId="{8F6F6374-723E-4596-8546-AC2FB99FE32C}" destId="{5AB56A37-82BA-4304-B992-087C00C3B9B7}" srcOrd="3" destOrd="0" presId="urn:microsoft.com/office/officeart/2009/3/layout/HorizontalOrganizationChart"/>
    <dgm:cxn modelId="{51E7F1FD-A51A-4E34-A8C9-1D8EA171A1CB}" type="presParOf" srcId="{5AB56A37-82BA-4304-B992-087C00C3B9B7}" destId="{316D1907-6F7E-4B80-AD4D-B3550478CF76}" srcOrd="0" destOrd="0" presId="urn:microsoft.com/office/officeart/2009/3/layout/HorizontalOrganizationChart"/>
    <dgm:cxn modelId="{6DF1018C-5944-4DA8-90FB-57D736ACAA6F}" type="presParOf" srcId="{316D1907-6F7E-4B80-AD4D-B3550478CF76}" destId="{17326E9D-868B-4FB2-868B-B12C49F945FB}" srcOrd="0" destOrd="0" presId="urn:microsoft.com/office/officeart/2009/3/layout/HorizontalOrganizationChart"/>
    <dgm:cxn modelId="{83E8FFC1-2735-4A50-A6E2-6AA6EDA7CAD6}" type="presParOf" srcId="{316D1907-6F7E-4B80-AD4D-B3550478CF76}" destId="{4C507D3C-8CA0-4A7B-8796-C4812D67A5B1}" srcOrd="1" destOrd="0" presId="urn:microsoft.com/office/officeart/2009/3/layout/HorizontalOrganizationChart"/>
    <dgm:cxn modelId="{C049E992-E2FD-45F6-9FFF-378C26256AB2}" type="presParOf" srcId="{5AB56A37-82BA-4304-B992-087C00C3B9B7}" destId="{88EDC8C3-5A52-4EC8-BACE-76B49591DFDD}" srcOrd="1" destOrd="0" presId="urn:microsoft.com/office/officeart/2009/3/layout/HorizontalOrganizationChart"/>
    <dgm:cxn modelId="{27D58388-F374-4BE8-83E2-3CD8A487840B}" type="presParOf" srcId="{5AB56A37-82BA-4304-B992-087C00C3B9B7}" destId="{120D02FC-3369-4531-949F-60F225C187F8}" srcOrd="2" destOrd="0" presId="urn:microsoft.com/office/officeart/2009/3/layout/HorizontalOrganizationChart"/>
    <dgm:cxn modelId="{95AA04A6-7915-4506-ACD6-6C47B16C23B9}" type="presParOf" srcId="{1CB08E1F-1296-4387-BC45-DCB57DC58D0A}" destId="{71BF403E-86DE-444C-9E86-4D3951BFD14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DC4F7-972A-488E-8175-0DA7AD62E4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BF6C99-FE33-4183-84A8-ABB3FC094B93}">
      <dgm:prSet/>
      <dgm:spPr/>
      <dgm:t>
        <a:bodyPr/>
        <a:lstStyle/>
        <a:p>
          <a:r>
            <a:rPr lang="hr-HR" b="1"/>
            <a:t>p</a:t>
          </a:r>
          <a:r>
            <a:rPr lang="en-US" b="1"/>
            <a:t>ersonifikacij</a:t>
          </a:r>
          <a:r>
            <a:rPr lang="hr-HR" b="1"/>
            <a:t>u</a:t>
          </a:r>
          <a:endParaRPr lang="en-US"/>
        </a:p>
      </dgm:t>
    </dgm:pt>
    <dgm:pt modelId="{0CF592F6-8F96-4940-AE99-51CAD934172F}" type="parTrans" cxnId="{A05D0CB7-8D6E-4287-BE6E-C37B2C0C7B65}">
      <dgm:prSet/>
      <dgm:spPr/>
      <dgm:t>
        <a:bodyPr/>
        <a:lstStyle/>
        <a:p>
          <a:endParaRPr lang="en-US"/>
        </a:p>
      </dgm:t>
    </dgm:pt>
    <dgm:pt modelId="{7B74E837-622A-4FB8-910E-BAB5DFE775B0}" type="sibTrans" cxnId="{A05D0CB7-8D6E-4287-BE6E-C37B2C0C7B65}">
      <dgm:prSet/>
      <dgm:spPr/>
      <dgm:t>
        <a:bodyPr/>
        <a:lstStyle/>
        <a:p>
          <a:endParaRPr lang="en-US"/>
        </a:p>
      </dgm:t>
    </dgm:pt>
    <dgm:pt modelId="{8D09523B-5638-49F5-A059-1B111BC96AF0}">
      <dgm:prSet/>
      <dgm:spPr/>
      <dgm:t>
        <a:bodyPr/>
        <a:lstStyle/>
        <a:p>
          <a:r>
            <a:rPr lang="hr-HR" b="1"/>
            <a:t>a</a:t>
          </a:r>
          <a:r>
            <a:rPr lang="en-US" b="1"/>
            <a:t>sonanc</a:t>
          </a:r>
          <a:r>
            <a:rPr lang="hr-HR" b="1"/>
            <a:t>u</a:t>
          </a:r>
          <a:endParaRPr lang="en-US"/>
        </a:p>
      </dgm:t>
    </dgm:pt>
    <dgm:pt modelId="{17667017-090F-4695-9850-8772C93849F5}" type="parTrans" cxnId="{6F945631-9BFC-430A-99B4-1082F8A2FDA3}">
      <dgm:prSet/>
      <dgm:spPr/>
      <dgm:t>
        <a:bodyPr/>
        <a:lstStyle/>
        <a:p>
          <a:endParaRPr lang="en-US"/>
        </a:p>
      </dgm:t>
    </dgm:pt>
    <dgm:pt modelId="{D3900EE7-6571-40A2-BBA6-285DC807E11F}" type="sibTrans" cxnId="{6F945631-9BFC-430A-99B4-1082F8A2FDA3}">
      <dgm:prSet/>
      <dgm:spPr/>
      <dgm:t>
        <a:bodyPr/>
        <a:lstStyle/>
        <a:p>
          <a:endParaRPr lang="en-US"/>
        </a:p>
      </dgm:t>
    </dgm:pt>
    <dgm:pt modelId="{8CC5C371-3AEC-48C9-85F8-B0DEB06D9543}">
      <dgm:prSet/>
      <dgm:spPr/>
      <dgm:t>
        <a:bodyPr/>
        <a:lstStyle/>
        <a:p>
          <a:r>
            <a:rPr lang="hr-HR" b="1"/>
            <a:t>a</a:t>
          </a:r>
          <a:r>
            <a:rPr lang="en-US" b="1"/>
            <a:t>literacij</a:t>
          </a:r>
          <a:r>
            <a:rPr lang="hr-HR" b="1"/>
            <a:t>u</a:t>
          </a:r>
          <a:endParaRPr lang="en-US"/>
        </a:p>
      </dgm:t>
    </dgm:pt>
    <dgm:pt modelId="{2B42BD4C-3EE8-447F-BEFE-8169A6B8AE81}" type="parTrans" cxnId="{197F7A59-5C08-48DC-AB3D-A8B3474C55E8}">
      <dgm:prSet/>
      <dgm:spPr/>
      <dgm:t>
        <a:bodyPr/>
        <a:lstStyle/>
        <a:p>
          <a:endParaRPr lang="en-US"/>
        </a:p>
      </dgm:t>
    </dgm:pt>
    <dgm:pt modelId="{5E8D1EFE-9831-44DE-B796-E9BAB5551C9E}" type="sibTrans" cxnId="{197F7A59-5C08-48DC-AB3D-A8B3474C55E8}">
      <dgm:prSet/>
      <dgm:spPr/>
      <dgm:t>
        <a:bodyPr/>
        <a:lstStyle/>
        <a:p>
          <a:endParaRPr lang="en-US"/>
        </a:p>
      </dgm:t>
    </dgm:pt>
    <dgm:pt modelId="{F5EEA7DA-6033-48C2-AE09-EA805E55C102}" type="pres">
      <dgm:prSet presAssocID="{2C5DC4F7-972A-488E-8175-0DA7AD62E416}" presName="linear" presStyleCnt="0">
        <dgm:presLayoutVars>
          <dgm:dir/>
          <dgm:animLvl val="lvl"/>
          <dgm:resizeHandles val="exact"/>
        </dgm:presLayoutVars>
      </dgm:prSet>
      <dgm:spPr/>
    </dgm:pt>
    <dgm:pt modelId="{7CF3A991-068E-46B3-AC3B-68602A294046}" type="pres">
      <dgm:prSet presAssocID="{50BF6C99-FE33-4183-84A8-ABB3FC094B93}" presName="parentLin" presStyleCnt="0"/>
      <dgm:spPr/>
    </dgm:pt>
    <dgm:pt modelId="{FC965343-7D00-42D7-A164-A93445E89EA2}" type="pres">
      <dgm:prSet presAssocID="{50BF6C99-FE33-4183-84A8-ABB3FC094B93}" presName="parentLeftMargin" presStyleLbl="node1" presStyleIdx="0" presStyleCnt="3"/>
      <dgm:spPr/>
    </dgm:pt>
    <dgm:pt modelId="{9291D261-9D98-4CAF-8A0C-09EEDF72CC07}" type="pres">
      <dgm:prSet presAssocID="{50BF6C99-FE33-4183-84A8-ABB3FC094B9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7E3DB6B-4CFC-4491-AA80-76661968389A}" type="pres">
      <dgm:prSet presAssocID="{50BF6C99-FE33-4183-84A8-ABB3FC094B93}" presName="negativeSpace" presStyleCnt="0"/>
      <dgm:spPr/>
    </dgm:pt>
    <dgm:pt modelId="{3C2A432C-6712-472D-88B6-C93ED3A7A226}" type="pres">
      <dgm:prSet presAssocID="{50BF6C99-FE33-4183-84A8-ABB3FC094B93}" presName="childText" presStyleLbl="conFgAcc1" presStyleIdx="0" presStyleCnt="3">
        <dgm:presLayoutVars>
          <dgm:bulletEnabled val="1"/>
        </dgm:presLayoutVars>
      </dgm:prSet>
      <dgm:spPr/>
    </dgm:pt>
    <dgm:pt modelId="{20CDA7FA-3EA2-4220-98FF-9F3F0AF86378}" type="pres">
      <dgm:prSet presAssocID="{7B74E837-622A-4FB8-910E-BAB5DFE775B0}" presName="spaceBetweenRectangles" presStyleCnt="0"/>
      <dgm:spPr/>
    </dgm:pt>
    <dgm:pt modelId="{035FD0A9-3507-461D-8059-E4910490F200}" type="pres">
      <dgm:prSet presAssocID="{8D09523B-5638-49F5-A059-1B111BC96AF0}" presName="parentLin" presStyleCnt="0"/>
      <dgm:spPr/>
    </dgm:pt>
    <dgm:pt modelId="{207D52F3-BA68-404D-94B7-430EB007B731}" type="pres">
      <dgm:prSet presAssocID="{8D09523B-5638-49F5-A059-1B111BC96AF0}" presName="parentLeftMargin" presStyleLbl="node1" presStyleIdx="0" presStyleCnt="3"/>
      <dgm:spPr/>
    </dgm:pt>
    <dgm:pt modelId="{238B9B1F-3F8A-4E3E-90EF-D41D1E58883A}" type="pres">
      <dgm:prSet presAssocID="{8D09523B-5638-49F5-A059-1B111BC96A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012CAF-8C5F-471D-8610-C65585781F13}" type="pres">
      <dgm:prSet presAssocID="{8D09523B-5638-49F5-A059-1B111BC96AF0}" presName="negativeSpace" presStyleCnt="0"/>
      <dgm:spPr/>
    </dgm:pt>
    <dgm:pt modelId="{1E3F0719-EAB3-451A-AC79-ACCE28D4B1C0}" type="pres">
      <dgm:prSet presAssocID="{8D09523B-5638-49F5-A059-1B111BC96AF0}" presName="childText" presStyleLbl="conFgAcc1" presStyleIdx="1" presStyleCnt="3">
        <dgm:presLayoutVars>
          <dgm:bulletEnabled val="1"/>
        </dgm:presLayoutVars>
      </dgm:prSet>
      <dgm:spPr/>
    </dgm:pt>
    <dgm:pt modelId="{FF5C9D10-2495-4EC5-873C-DE483ECCA28F}" type="pres">
      <dgm:prSet presAssocID="{D3900EE7-6571-40A2-BBA6-285DC807E11F}" presName="spaceBetweenRectangles" presStyleCnt="0"/>
      <dgm:spPr/>
    </dgm:pt>
    <dgm:pt modelId="{4BA2DED7-3022-4EC0-8014-7B82C3D2FE3D}" type="pres">
      <dgm:prSet presAssocID="{8CC5C371-3AEC-48C9-85F8-B0DEB06D9543}" presName="parentLin" presStyleCnt="0"/>
      <dgm:spPr/>
    </dgm:pt>
    <dgm:pt modelId="{63749351-812C-429E-85E0-64B02D8483FB}" type="pres">
      <dgm:prSet presAssocID="{8CC5C371-3AEC-48C9-85F8-B0DEB06D9543}" presName="parentLeftMargin" presStyleLbl="node1" presStyleIdx="1" presStyleCnt="3"/>
      <dgm:spPr/>
    </dgm:pt>
    <dgm:pt modelId="{9828010F-93C0-48A3-8DF0-2DE816C45A80}" type="pres">
      <dgm:prSet presAssocID="{8CC5C371-3AEC-48C9-85F8-B0DEB06D95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5154488-C11D-4849-9A11-C32C252AECAE}" type="pres">
      <dgm:prSet presAssocID="{8CC5C371-3AEC-48C9-85F8-B0DEB06D9543}" presName="negativeSpace" presStyleCnt="0"/>
      <dgm:spPr/>
    </dgm:pt>
    <dgm:pt modelId="{1B300A5B-22CF-4B6D-A495-E729F0ABEF43}" type="pres">
      <dgm:prSet presAssocID="{8CC5C371-3AEC-48C9-85F8-B0DEB06D95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58A50A-A417-4425-9433-FF6B26A98C8A}" type="presOf" srcId="{2C5DC4F7-972A-488E-8175-0DA7AD62E416}" destId="{F5EEA7DA-6033-48C2-AE09-EA805E55C102}" srcOrd="0" destOrd="0" presId="urn:microsoft.com/office/officeart/2005/8/layout/list1"/>
    <dgm:cxn modelId="{5D7D701B-6071-482C-ABCD-F53F654A557A}" type="presOf" srcId="{8D09523B-5638-49F5-A059-1B111BC96AF0}" destId="{238B9B1F-3F8A-4E3E-90EF-D41D1E58883A}" srcOrd="1" destOrd="0" presId="urn:microsoft.com/office/officeart/2005/8/layout/list1"/>
    <dgm:cxn modelId="{FE703F20-1AA1-47D7-9EEB-A117C060E56C}" type="presOf" srcId="{50BF6C99-FE33-4183-84A8-ABB3FC094B93}" destId="{FC965343-7D00-42D7-A164-A93445E89EA2}" srcOrd="0" destOrd="0" presId="urn:microsoft.com/office/officeart/2005/8/layout/list1"/>
    <dgm:cxn modelId="{F41CD62B-EE98-4620-8009-6176AF7B341A}" type="presOf" srcId="{8D09523B-5638-49F5-A059-1B111BC96AF0}" destId="{207D52F3-BA68-404D-94B7-430EB007B731}" srcOrd="0" destOrd="0" presId="urn:microsoft.com/office/officeart/2005/8/layout/list1"/>
    <dgm:cxn modelId="{6F945631-9BFC-430A-99B4-1082F8A2FDA3}" srcId="{2C5DC4F7-972A-488E-8175-0DA7AD62E416}" destId="{8D09523B-5638-49F5-A059-1B111BC96AF0}" srcOrd="1" destOrd="0" parTransId="{17667017-090F-4695-9850-8772C93849F5}" sibTransId="{D3900EE7-6571-40A2-BBA6-285DC807E11F}"/>
    <dgm:cxn modelId="{ACFE8B5B-1F9A-4AEB-BD4E-104FDE1A7821}" type="presOf" srcId="{50BF6C99-FE33-4183-84A8-ABB3FC094B93}" destId="{9291D261-9D98-4CAF-8A0C-09EEDF72CC07}" srcOrd="1" destOrd="0" presId="urn:microsoft.com/office/officeart/2005/8/layout/list1"/>
    <dgm:cxn modelId="{197F7A59-5C08-48DC-AB3D-A8B3474C55E8}" srcId="{2C5DC4F7-972A-488E-8175-0DA7AD62E416}" destId="{8CC5C371-3AEC-48C9-85F8-B0DEB06D9543}" srcOrd="2" destOrd="0" parTransId="{2B42BD4C-3EE8-447F-BEFE-8169A6B8AE81}" sibTransId="{5E8D1EFE-9831-44DE-B796-E9BAB5551C9E}"/>
    <dgm:cxn modelId="{E900475A-188E-499F-8B81-7F8FFEB6D648}" type="presOf" srcId="{8CC5C371-3AEC-48C9-85F8-B0DEB06D9543}" destId="{63749351-812C-429E-85E0-64B02D8483FB}" srcOrd="0" destOrd="0" presId="urn:microsoft.com/office/officeart/2005/8/layout/list1"/>
    <dgm:cxn modelId="{C7FDF587-BAEF-477F-BC87-8E0F109827DA}" type="presOf" srcId="{8CC5C371-3AEC-48C9-85F8-B0DEB06D9543}" destId="{9828010F-93C0-48A3-8DF0-2DE816C45A80}" srcOrd="1" destOrd="0" presId="urn:microsoft.com/office/officeart/2005/8/layout/list1"/>
    <dgm:cxn modelId="{A05D0CB7-8D6E-4287-BE6E-C37B2C0C7B65}" srcId="{2C5DC4F7-972A-488E-8175-0DA7AD62E416}" destId="{50BF6C99-FE33-4183-84A8-ABB3FC094B93}" srcOrd="0" destOrd="0" parTransId="{0CF592F6-8F96-4940-AE99-51CAD934172F}" sibTransId="{7B74E837-622A-4FB8-910E-BAB5DFE775B0}"/>
    <dgm:cxn modelId="{F167A411-6F29-4A0A-9D3D-6D1C82269EBC}" type="presParOf" srcId="{F5EEA7DA-6033-48C2-AE09-EA805E55C102}" destId="{7CF3A991-068E-46B3-AC3B-68602A294046}" srcOrd="0" destOrd="0" presId="urn:microsoft.com/office/officeart/2005/8/layout/list1"/>
    <dgm:cxn modelId="{2FB9B43D-C97D-4914-90B7-416EBA890886}" type="presParOf" srcId="{7CF3A991-068E-46B3-AC3B-68602A294046}" destId="{FC965343-7D00-42D7-A164-A93445E89EA2}" srcOrd="0" destOrd="0" presId="urn:microsoft.com/office/officeart/2005/8/layout/list1"/>
    <dgm:cxn modelId="{95B550A6-AFD5-4EF2-9D95-0BE8E687F848}" type="presParOf" srcId="{7CF3A991-068E-46B3-AC3B-68602A294046}" destId="{9291D261-9D98-4CAF-8A0C-09EEDF72CC07}" srcOrd="1" destOrd="0" presId="urn:microsoft.com/office/officeart/2005/8/layout/list1"/>
    <dgm:cxn modelId="{7775C55C-DB15-4CFE-920A-3031BB8D6C45}" type="presParOf" srcId="{F5EEA7DA-6033-48C2-AE09-EA805E55C102}" destId="{C7E3DB6B-4CFC-4491-AA80-76661968389A}" srcOrd="1" destOrd="0" presId="urn:microsoft.com/office/officeart/2005/8/layout/list1"/>
    <dgm:cxn modelId="{6228E797-ED01-4835-8384-A7CCE70A6C2B}" type="presParOf" srcId="{F5EEA7DA-6033-48C2-AE09-EA805E55C102}" destId="{3C2A432C-6712-472D-88B6-C93ED3A7A226}" srcOrd="2" destOrd="0" presId="urn:microsoft.com/office/officeart/2005/8/layout/list1"/>
    <dgm:cxn modelId="{9EBBB3BF-445C-40DE-83DC-C2A31C657A1C}" type="presParOf" srcId="{F5EEA7DA-6033-48C2-AE09-EA805E55C102}" destId="{20CDA7FA-3EA2-4220-98FF-9F3F0AF86378}" srcOrd="3" destOrd="0" presId="urn:microsoft.com/office/officeart/2005/8/layout/list1"/>
    <dgm:cxn modelId="{A53F8230-49E3-4D97-8947-48C43A129378}" type="presParOf" srcId="{F5EEA7DA-6033-48C2-AE09-EA805E55C102}" destId="{035FD0A9-3507-461D-8059-E4910490F200}" srcOrd="4" destOrd="0" presId="urn:microsoft.com/office/officeart/2005/8/layout/list1"/>
    <dgm:cxn modelId="{C21343F9-9A80-4F34-B0F5-EFA8C36EE75D}" type="presParOf" srcId="{035FD0A9-3507-461D-8059-E4910490F200}" destId="{207D52F3-BA68-404D-94B7-430EB007B731}" srcOrd="0" destOrd="0" presId="urn:microsoft.com/office/officeart/2005/8/layout/list1"/>
    <dgm:cxn modelId="{35FA8AF8-7492-4165-AF7E-E4D7BFBF5798}" type="presParOf" srcId="{035FD0A9-3507-461D-8059-E4910490F200}" destId="{238B9B1F-3F8A-4E3E-90EF-D41D1E58883A}" srcOrd="1" destOrd="0" presId="urn:microsoft.com/office/officeart/2005/8/layout/list1"/>
    <dgm:cxn modelId="{9EF4450C-F624-4A12-807A-9871E971D36B}" type="presParOf" srcId="{F5EEA7DA-6033-48C2-AE09-EA805E55C102}" destId="{46012CAF-8C5F-471D-8610-C65585781F13}" srcOrd="5" destOrd="0" presId="urn:microsoft.com/office/officeart/2005/8/layout/list1"/>
    <dgm:cxn modelId="{8AB2C27D-3735-4EFC-B34F-CD1986F7D1BE}" type="presParOf" srcId="{F5EEA7DA-6033-48C2-AE09-EA805E55C102}" destId="{1E3F0719-EAB3-451A-AC79-ACCE28D4B1C0}" srcOrd="6" destOrd="0" presId="urn:microsoft.com/office/officeart/2005/8/layout/list1"/>
    <dgm:cxn modelId="{CB6D2799-497D-447A-9B4E-A64AC2B5820B}" type="presParOf" srcId="{F5EEA7DA-6033-48C2-AE09-EA805E55C102}" destId="{FF5C9D10-2495-4EC5-873C-DE483ECCA28F}" srcOrd="7" destOrd="0" presId="urn:microsoft.com/office/officeart/2005/8/layout/list1"/>
    <dgm:cxn modelId="{BCB5E2E5-E778-443C-871D-B6E6D8BE5EEE}" type="presParOf" srcId="{F5EEA7DA-6033-48C2-AE09-EA805E55C102}" destId="{4BA2DED7-3022-4EC0-8014-7B82C3D2FE3D}" srcOrd="8" destOrd="0" presId="urn:microsoft.com/office/officeart/2005/8/layout/list1"/>
    <dgm:cxn modelId="{35A07577-F6E1-43C8-9C36-5251ADBD7D88}" type="presParOf" srcId="{4BA2DED7-3022-4EC0-8014-7B82C3D2FE3D}" destId="{63749351-812C-429E-85E0-64B02D8483FB}" srcOrd="0" destOrd="0" presId="urn:microsoft.com/office/officeart/2005/8/layout/list1"/>
    <dgm:cxn modelId="{071157B8-0668-4A16-94F2-9A7A0F7061D1}" type="presParOf" srcId="{4BA2DED7-3022-4EC0-8014-7B82C3D2FE3D}" destId="{9828010F-93C0-48A3-8DF0-2DE816C45A80}" srcOrd="1" destOrd="0" presId="urn:microsoft.com/office/officeart/2005/8/layout/list1"/>
    <dgm:cxn modelId="{934B3027-F4DB-40FE-BF7B-2304A082E536}" type="presParOf" srcId="{F5EEA7DA-6033-48C2-AE09-EA805E55C102}" destId="{65154488-C11D-4849-9A11-C32C252AECAE}" srcOrd="9" destOrd="0" presId="urn:microsoft.com/office/officeart/2005/8/layout/list1"/>
    <dgm:cxn modelId="{CF8B0EFF-65E8-4A67-AF7E-398B0138B5F1}" type="presParOf" srcId="{F5EEA7DA-6033-48C2-AE09-EA805E55C102}" destId="{1B300A5B-22CF-4B6D-A495-E729F0ABEF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45C077-3170-4C25-9F83-0F9A60495F08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1E277ED-5ACA-4822-B6A2-292ED72C5BD4}">
      <dgm:prSet/>
      <dgm:spPr/>
      <dgm:t>
        <a:bodyPr/>
        <a:lstStyle/>
        <a:p>
          <a:r>
            <a:rPr lang="hr-HR" b="1"/>
            <a:t>Kako ponavljanja u pjesmi utječu na njezin ugođaj?</a:t>
          </a:r>
          <a:endParaRPr lang="en-US"/>
        </a:p>
      </dgm:t>
    </dgm:pt>
    <dgm:pt modelId="{6B2A6400-7E05-46B2-AFCD-B65A70FEEC44}" type="parTrans" cxnId="{EC083B6D-F7E2-4A3E-B3A2-06F163C4AE87}">
      <dgm:prSet/>
      <dgm:spPr/>
      <dgm:t>
        <a:bodyPr/>
        <a:lstStyle/>
        <a:p>
          <a:endParaRPr lang="en-US"/>
        </a:p>
      </dgm:t>
    </dgm:pt>
    <dgm:pt modelId="{A0952E6E-2F9C-43CE-A7B0-671EFA4E8D27}" type="sibTrans" cxnId="{EC083B6D-F7E2-4A3E-B3A2-06F163C4AE87}">
      <dgm:prSet/>
      <dgm:spPr/>
      <dgm:t>
        <a:bodyPr/>
        <a:lstStyle/>
        <a:p>
          <a:endParaRPr lang="en-US"/>
        </a:p>
      </dgm:t>
    </dgm:pt>
    <dgm:pt modelId="{4C4F9862-49B0-4A69-94AD-91F31C9310A1}">
      <dgm:prSet/>
      <dgm:spPr/>
      <dgm:t>
        <a:bodyPr/>
        <a:lstStyle/>
        <a:p>
          <a:r>
            <a:rPr lang="hr-HR" b="1"/>
            <a:t>Ima li pjesma interpunkcijskih znakova?</a:t>
          </a:r>
          <a:endParaRPr lang="en-US"/>
        </a:p>
      </dgm:t>
    </dgm:pt>
    <dgm:pt modelId="{1C5C7603-91B6-4AC3-AC94-13AC46608779}" type="parTrans" cxnId="{174B22A2-1E62-4CB5-B7B0-D4737DA3C2EC}">
      <dgm:prSet/>
      <dgm:spPr/>
      <dgm:t>
        <a:bodyPr/>
        <a:lstStyle/>
        <a:p>
          <a:endParaRPr lang="en-US"/>
        </a:p>
      </dgm:t>
    </dgm:pt>
    <dgm:pt modelId="{82454D41-6659-4077-9AB5-C023A9779F63}" type="sibTrans" cxnId="{174B22A2-1E62-4CB5-B7B0-D4737DA3C2EC}">
      <dgm:prSet/>
      <dgm:spPr/>
      <dgm:t>
        <a:bodyPr/>
        <a:lstStyle/>
        <a:p>
          <a:endParaRPr lang="en-US"/>
        </a:p>
      </dgm:t>
    </dgm:pt>
    <dgm:pt modelId="{6D839820-75B3-414F-B00D-690F33866554}">
      <dgm:prSet/>
      <dgm:spPr/>
      <dgm:t>
        <a:bodyPr/>
        <a:lstStyle/>
        <a:p>
          <a:r>
            <a:rPr lang="hr-HR" b="1"/>
            <a:t>Kojom bi brzinom i kakvim tonom glasa pročitala/pročitao pjesmu?</a:t>
          </a:r>
          <a:endParaRPr lang="en-US"/>
        </a:p>
      </dgm:t>
    </dgm:pt>
    <dgm:pt modelId="{09697F4B-6419-4113-A25D-C04FC7F40303}" type="parTrans" cxnId="{AAA127A5-DD19-4144-A5F3-BC0048E5EE9A}">
      <dgm:prSet/>
      <dgm:spPr/>
      <dgm:t>
        <a:bodyPr/>
        <a:lstStyle/>
        <a:p>
          <a:endParaRPr lang="en-US"/>
        </a:p>
      </dgm:t>
    </dgm:pt>
    <dgm:pt modelId="{C34C7CEE-19FC-49EF-97B8-502CFDFB28BE}" type="sibTrans" cxnId="{AAA127A5-DD19-4144-A5F3-BC0048E5EE9A}">
      <dgm:prSet/>
      <dgm:spPr/>
      <dgm:t>
        <a:bodyPr/>
        <a:lstStyle/>
        <a:p>
          <a:endParaRPr lang="en-US"/>
        </a:p>
      </dgm:t>
    </dgm:pt>
    <dgm:pt modelId="{DDE91DAF-F886-4BC3-9008-73DC99F7824E}">
      <dgm:prSet/>
      <dgm:spPr/>
      <dgm:t>
        <a:bodyPr/>
        <a:lstStyle/>
        <a:p>
          <a:r>
            <a:rPr lang="hr-HR" b="1"/>
            <a:t>Na kojim bi mjestima napravila/napravio stanku? Zbog čega?</a:t>
          </a:r>
          <a:endParaRPr lang="en-US"/>
        </a:p>
      </dgm:t>
    </dgm:pt>
    <dgm:pt modelId="{ACE2620E-2327-4A36-8908-F6D0964EEBB4}" type="parTrans" cxnId="{FC8698A3-EFD8-47D5-9C75-11241ABAEB13}">
      <dgm:prSet/>
      <dgm:spPr/>
      <dgm:t>
        <a:bodyPr/>
        <a:lstStyle/>
        <a:p>
          <a:endParaRPr lang="en-US"/>
        </a:p>
      </dgm:t>
    </dgm:pt>
    <dgm:pt modelId="{4F7B0354-8F38-42D0-B73F-C2F9534D85B5}" type="sibTrans" cxnId="{FC8698A3-EFD8-47D5-9C75-11241ABAEB13}">
      <dgm:prSet/>
      <dgm:spPr/>
      <dgm:t>
        <a:bodyPr/>
        <a:lstStyle/>
        <a:p>
          <a:endParaRPr lang="en-US"/>
        </a:p>
      </dgm:t>
    </dgm:pt>
    <dgm:pt modelId="{A097476C-57A5-4BEC-ABFD-032DBF04C3B2}" type="pres">
      <dgm:prSet presAssocID="{0145C077-3170-4C25-9F83-0F9A60495F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9560D9-85A1-4914-A6B8-56DFB4E02278}" type="pres">
      <dgm:prSet presAssocID="{01E277ED-5ACA-4822-B6A2-292ED72C5BD4}" presName="hierRoot1" presStyleCnt="0"/>
      <dgm:spPr/>
    </dgm:pt>
    <dgm:pt modelId="{B9D0AB79-5A9F-4FDE-AF97-633353A67E54}" type="pres">
      <dgm:prSet presAssocID="{01E277ED-5ACA-4822-B6A2-292ED72C5BD4}" presName="composite" presStyleCnt="0"/>
      <dgm:spPr/>
    </dgm:pt>
    <dgm:pt modelId="{7380E98C-B587-42C2-9483-FD4BCE10B840}" type="pres">
      <dgm:prSet presAssocID="{01E277ED-5ACA-4822-B6A2-292ED72C5BD4}" presName="background" presStyleLbl="node0" presStyleIdx="0" presStyleCnt="4"/>
      <dgm:spPr/>
    </dgm:pt>
    <dgm:pt modelId="{699F87E5-2F3A-4732-A362-DE115B875035}" type="pres">
      <dgm:prSet presAssocID="{01E277ED-5ACA-4822-B6A2-292ED72C5BD4}" presName="text" presStyleLbl="fgAcc0" presStyleIdx="0" presStyleCnt="4">
        <dgm:presLayoutVars>
          <dgm:chPref val="3"/>
        </dgm:presLayoutVars>
      </dgm:prSet>
      <dgm:spPr/>
    </dgm:pt>
    <dgm:pt modelId="{A70AF666-BA9B-4E64-A1FE-F79DB5909A89}" type="pres">
      <dgm:prSet presAssocID="{01E277ED-5ACA-4822-B6A2-292ED72C5BD4}" presName="hierChild2" presStyleCnt="0"/>
      <dgm:spPr/>
    </dgm:pt>
    <dgm:pt modelId="{AA2042C4-A410-42FF-BA23-DC710DA04D13}" type="pres">
      <dgm:prSet presAssocID="{4C4F9862-49B0-4A69-94AD-91F31C9310A1}" presName="hierRoot1" presStyleCnt="0"/>
      <dgm:spPr/>
    </dgm:pt>
    <dgm:pt modelId="{DB6CADB5-77AC-4C47-89A6-F7DEA2E5C881}" type="pres">
      <dgm:prSet presAssocID="{4C4F9862-49B0-4A69-94AD-91F31C9310A1}" presName="composite" presStyleCnt="0"/>
      <dgm:spPr/>
    </dgm:pt>
    <dgm:pt modelId="{94785DB6-E5EA-452E-83AB-B5E900A802C8}" type="pres">
      <dgm:prSet presAssocID="{4C4F9862-49B0-4A69-94AD-91F31C9310A1}" presName="background" presStyleLbl="node0" presStyleIdx="1" presStyleCnt="4"/>
      <dgm:spPr/>
    </dgm:pt>
    <dgm:pt modelId="{A9122D58-F40D-4B48-8F0E-9A65E3AE7042}" type="pres">
      <dgm:prSet presAssocID="{4C4F9862-49B0-4A69-94AD-91F31C9310A1}" presName="text" presStyleLbl="fgAcc0" presStyleIdx="1" presStyleCnt="4">
        <dgm:presLayoutVars>
          <dgm:chPref val="3"/>
        </dgm:presLayoutVars>
      </dgm:prSet>
      <dgm:spPr/>
    </dgm:pt>
    <dgm:pt modelId="{AA478136-3CC8-4151-8799-3BD8309633A0}" type="pres">
      <dgm:prSet presAssocID="{4C4F9862-49B0-4A69-94AD-91F31C9310A1}" presName="hierChild2" presStyleCnt="0"/>
      <dgm:spPr/>
    </dgm:pt>
    <dgm:pt modelId="{CF031ADE-443B-4BD4-BB15-AED736C06386}" type="pres">
      <dgm:prSet presAssocID="{6D839820-75B3-414F-B00D-690F33866554}" presName="hierRoot1" presStyleCnt="0"/>
      <dgm:spPr/>
    </dgm:pt>
    <dgm:pt modelId="{D3236E44-13D1-4865-87AE-1F9F2F531A2E}" type="pres">
      <dgm:prSet presAssocID="{6D839820-75B3-414F-B00D-690F33866554}" presName="composite" presStyleCnt="0"/>
      <dgm:spPr/>
    </dgm:pt>
    <dgm:pt modelId="{7B3EE94C-B49B-4960-B5FF-01D43B77B1E4}" type="pres">
      <dgm:prSet presAssocID="{6D839820-75B3-414F-B00D-690F33866554}" presName="background" presStyleLbl="node0" presStyleIdx="2" presStyleCnt="4"/>
      <dgm:spPr/>
    </dgm:pt>
    <dgm:pt modelId="{672AED05-B3DF-48C7-B11E-F220B277F846}" type="pres">
      <dgm:prSet presAssocID="{6D839820-75B3-414F-B00D-690F33866554}" presName="text" presStyleLbl="fgAcc0" presStyleIdx="2" presStyleCnt="4">
        <dgm:presLayoutVars>
          <dgm:chPref val="3"/>
        </dgm:presLayoutVars>
      </dgm:prSet>
      <dgm:spPr/>
    </dgm:pt>
    <dgm:pt modelId="{920ECB35-0678-43DC-90E3-0CE2D433A083}" type="pres">
      <dgm:prSet presAssocID="{6D839820-75B3-414F-B00D-690F33866554}" presName="hierChild2" presStyleCnt="0"/>
      <dgm:spPr/>
    </dgm:pt>
    <dgm:pt modelId="{E4FEB535-3E22-42AA-8E61-2D3D813BFBA9}" type="pres">
      <dgm:prSet presAssocID="{DDE91DAF-F886-4BC3-9008-73DC99F7824E}" presName="hierRoot1" presStyleCnt="0"/>
      <dgm:spPr/>
    </dgm:pt>
    <dgm:pt modelId="{6925998A-2C70-4A0E-A011-E2F6C4907763}" type="pres">
      <dgm:prSet presAssocID="{DDE91DAF-F886-4BC3-9008-73DC99F7824E}" presName="composite" presStyleCnt="0"/>
      <dgm:spPr/>
    </dgm:pt>
    <dgm:pt modelId="{B07E0BF8-94C8-4599-9D35-BE8141F99929}" type="pres">
      <dgm:prSet presAssocID="{DDE91DAF-F886-4BC3-9008-73DC99F7824E}" presName="background" presStyleLbl="node0" presStyleIdx="3" presStyleCnt="4"/>
      <dgm:spPr/>
    </dgm:pt>
    <dgm:pt modelId="{4BD9D330-3DCB-4E66-9513-144869A336E0}" type="pres">
      <dgm:prSet presAssocID="{DDE91DAF-F886-4BC3-9008-73DC99F7824E}" presName="text" presStyleLbl="fgAcc0" presStyleIdx="3" presStyleCnt="4">
        <dgm:presLayoutVars>
          <dgm:chPref val="3"/>
        </dgm:presLayoutVars>
      </dgm:prSet>
      <dgm:spPr/>
    </dgm:pt>
    <dgm:pt modelId="{82EDB600-526F-4B40-A23F-431D918A8CF5}" type="pres">
      <dgm:prSet presAssocID="{DDE91DAF-F886-4BC3-9008-73DC99F7824E}" presName="hierChild2" presStyleCnt="0"/>
      <dgm:spPr/>
    </dgm:pt>
  </dgm:ptLst>
  <dgm:cxnLst>
    <dgm:cxn modelId="{2003A411-F1C6-4884-9828-AE7DDE9AB4C8}" type="presOf" srcId="{4C4F9862-49B0-4A69-94AD-91F31C9310A1}" destId="{A9122D58-F40D-4B48-8F0E-9A65E3AE7042}" srcOrd="0" destOrd="0" presId="urn:microsoft.com/office/officeart/2005/8/layout/hierarchy1"/>
    <dgm:cxn modelId="{69AC523C-E5FB-436C-848D-767333D21B36}" type="presOf" srcId="{DDE91DAF-F886-4BC3-9008-73DC99F7824E}" destId="{4BD9D330-3DCB-4E66-9513-144869A336E0}" srcOrd="0" destOrd="0" presId="urn:microsoft.com/office/officeart/2005/8/layout/hierarchy1"/>
    <dgm:cxn modelId="{EC083B6D-F7E2-4A3E-B3A2-06F163C4AE87}" srcId="{0145C077-3170-4C25-9F83-0F9A60495F08}" destId="{01E277ED-5ACA-4822-B6A2-292ED72C5BD4}" srcOrd="0" destOrd="0" parTransId="{6B2A6400-7E05-46B2-AFCD-B65A70FEEC44}" sibTransId="{A0952E6E-2F9C-43CE-A7B0-671EFA4E8D27}"/>
    <dgm:cxn modelId="{174B22A2-1E62-4CB5-B7B0-D4737DA3C2EC}" srcId="{0145C077-3170-4C25-9F83-0F9A60495F08}" destId="{4C4F9862-49B0-4A69-94AD-91F31C9310A1}" srcOrd="1" destOrd="0" parTransId="{1C5C7603-91B6-4AC3-AC94-13AC46608779}" sibTransId="{82454D41-6659-4077-9AB5-C023A9779F63}"/>
    <dgm:cxn modelId="{FC8698A3-EFD8-47D5-9C75-11241ABAEB13}" srcId="{0145C077-3170-4C25-9F83-0F9A60495F08}" destId="{DDE91DAF-F886-4BC3-9008-73DC99F7824E}" srcOrd="3" destOrd="0" parTransId="{ACE2620E-2327-4A36-8908-F6D0964EEBB4}" sibTransId="{4F7B0354-8F38-42D0-B73F-C2F9534D85B5}"/>
    <dgm:cxn modelId="{AAA127A5-DD19-4144-A5F3-BC0048E5EE9A}" srcId="{0145C077-3170-4C25-9F83-0F9A60495F08}" destId="{6D839820-75B3-414F-B00D-690F33866554}" srcOrd="2" destOrd="0" parTransId="{09697F4B-6419-4113-A25D-C04FC7F40303}" sibTransId="{C34C7CEE-19FC-49EF-97B8-502CFDFB28BE}"/>
    <dgm:cxn modelId="{8A5651AA-9492-4995-8728-963ED14926A4}" type="presOf" srcId="{0145C077-3170-4C25-9F83-0F9A60495F08}" destId="{A097476C-57A5-4BEC-ABFD-032DBF04C3B2}" srcOrd="0" destOrd="0" presId="urn:microsoft.com/office/officeart/2005/8/layout/hierarchy1"/>
    <dgm:cxn modelId="{BC1105C6-5688-455A-8E83-5FE6A3080844}" type="presOf" srcId="{6D839820-75B3-414F-B00D-690F33866554}" destId="{672AED05-B3DF-48C7-B11E-F220B277F846}" srcOrd="0" destOrd="0" presId="urn:microsoft.com/office/officeart/2005/8/layout/hierarchy1"/>
    <dgm:cxn modelId="{25C807F8-FAA1-4688-816F-C7C2345676EF}" type="presOf" srcId="{01E277ED-5ACA-4822-B6A2-292ED72C5BD4}" destId="{699F87E5-2F3A-4732-A362-DE115B875035}" srcOrd="0" destOrd="0" presId="urn:microsoft.com/office/officeart/2005/8/layout/hierarchy1"/>
    <dgm:cxn modelId="{203A762B-D999-405C-B08C-6485971165C9}" type="presParOf" srcId="{A097476C-57A5-4BEC-ABFD-032DBF04C3B2}" destId="{959560D9-85A1-4914-A6B8-56DFB4E02278}" srcOrd="0" destOrd="0" presId="urn:microsoft.com/office/officeart/2005/8/layout/hierarchy1"/>
    <dgm:cxn modelId="{CC965F6B-C4EE-4A7A-B5EE-326550D1B793}" type="presParOf" srcId="{959560D9-85A1-4914-A6B8-56DFB4E02278}" destId="{B9D0AB79-5A9F-4FDE-AF97-633353A67E54}" srcOrd="0" destOrd="0" presId="urn:microsoft.com/office/officeart/2005/8/layout/hierarchy1"/>
    <dgm:cxn modelId="{B8597A3B-16AF-4ECA-BB5E-C737307C9BF5}" type="presParOf" srcId="{B9D0AB79-5A9F-4FDE-AF97-633353A67E54}" destId="{7380E98C-B587-42C2-9483-FD4BCE10B840}" srcOrd="0" destOrd="0" presId="urn:microsoft.com/office/officeart/2005/8/layout/hierarchy1"/>
    <dgm:cxn modelId="{2CAB2C10-A74F-4FE8-A353-7490499D9708}" type="presParOf" srcId="{B9D0AB79-5A9F-4FDE-AF97-633353A67E54}" destId="{699F87E5-2F3A-4732-A362-DE115B875035}" srcOrd="1" destOrd="0" presId="urn:microsoft.com/office/officeart/2005/8/layout/hierarchy1"/>
    <dgm:cxn modelId="{85B152B8-EEF5-425B-982D-B821E4D18369}" type="presParOf" srcId="{959560D9-85A1-4914-A6B8-56DFB4E02278}" destId="{A70AF666-BA9B-4E64-A1FE-F79DB5909A89}" srcOrd="1" destOrd="0" presId="urn:microsoft.com/office/officeart/2005/8/layout/hierarchy1"/>
    <dgm:cxn modelId="{F769E414-35C5-4DD7-85C0-41956A34A712}" type="presParOf" srcId="{A097476C-57A5-4BEC-ABFD-032DBF04C3B2}" destId="{AA2042C4-A410-42FF-BA23-DC710DA04D13}" srcOrd="1" destOrd="0" presId="urn:microsoft.com/office/officeart/2005/8/layout/hierarchy1"/>
    <dgm:cxn modelId="{B1C77107-F875-4BD0-A890-EAD5A83008E6}" type="presParOf" srcId="{AA2042C4-A410-42FF-BA23-DC710DA04D13}" destId="{DB6CADB5-77AC-4C47-89A6-F7DEA2E5C881}" srcOrd="0" destOrd="0" presId="urn:microsoft.com/office/officeart/2005/8/layout/hierarchy1"/>
    <dgm:cxn modelId="{38603525-01EA-441E-AAD5-F0BEF9EC1E4D}" type="presParOf" srcId="{DB6CADB5-77AC-4C47-89A6-F7DEA2E5C881}" destId="{94785DB6-E5EA-452E-83AB-B5E900A802C8}" srcOrd="0" destOrd="0" presId="urn:microsoft.com/office/officeart/2005/8/layout/hierarchy1"/>
    <dgm:cxn modelId="{F4EBBA8B-069E-45ED-B1FB-5C7725784175}" type="presParOf" srcId="{DB6CADB5-77AC-4C47-89A6-F7DEA2E5C881}" destId="{A9122D58-F40D-4B48-8F0E-9A65E3AE7042}" srcOrd="1" destOrd="0" presId="urn:microsoft.com/office/officeart/2005/8/layout/hierarchy1"/>
    <dgm:cxn modelId="{0AAD5BA1-958D-4D00-A030-FCBCA0B44B43}" type="presParOf" srcId="{AA2042C4-A410-42FF-BA23-DC710DA04D13}" destId="{AA478136-3CC8-4151-8799-3BD8309633A0}" srcOrd="1" destOrd="0" presId="urn:microsoft.com/office/officeart/2005/8/layout/hierarchy1"/>
    <dgm:cxn modelId="{636FC687-EEFC-4FEA-A7A0-158D92C7CFE3}" type="presParOf" srcId="{A097476C-57A5-4BEC-ABFD-032DBF04C3B2}" destId="{CF031ADE-443B-4BD4-BB15-AED736C06386}" srcOrd="2" destOrd="0" presId="urn:microsoft.com/office/officeart/2005/8/layout/hierarchy1"/>
    <dgm:cxn modelId="{9E493D96-A473-4A03-B370-18F1D83BB84C}" type="presParOf" srcId="{CF031ADE-443B-4BD4-BB15-AED736C06386}" destId="{D3236E44-13D1-4865-87AE-1F9F2F531A2E}" srcOrd="0" destOrd="0" presId="urn:microsoft.com/office/officeart/2005/8/layout/hierarchy1"/>
    <dgm:cxn modelId="{8A1D5C22-4031-4EAE-944A-C9EBE9D25E70}" type="presParOf" srcId="{D3236E44-13D1-4865-87AE-1F9F2F531A2E}" destId="{7B3EE94C-B49B-4960-B5FF-01D43B77B1E4}" srcOrd="0" destOrd="0" presId="urn:microsoft.com/office/officeart/2005/8/layout/hierarchy1"/>
    <dgm:cxn modelId="{BD8B5469-A140-4A3D-BD39-ABD16A3C5EA0}" type="presParOf" srcId="{D3236E44-13D1-4865-87AE-1F9F2F531A2E}" destId="{672AED05-B3DF-48C7-B11E-F220B277F846}" srcOrd="1" destOrd="0" presId="urn:microsoft.com/office/officeart/2005/8/layout/hierarchy1"/>
    <dgm:cxn modelId="{8836BFDE-8D4B-42BC-A38B-79F71EF19758}" type="presParOf" srcId="{CF031ADE-443B-4BD4-BB15-AED736C06386}" destId="{920ECB35-0678-43DC-90E3-0CE2D433A083}" srcOrd="1" destOrd="0" presId="urn:microsoft.com/office/officeart/2005/8/layout/hierarchy1"/>
    <dgm:cxn modelId="{FE615C66-842F-44D7-B358-CA0ED5FCC810}" type="presParOf" srcId="{A097476C-57A5-4BEC-ABFD-032DBF04C3B2}" destId="{E4FEB535-3E22-42AA-8E61-2D3D813BFBA9}" srcOrd="3" destOrd="0" presId="urn:microsoft.com/office/officeart/2005/8/layout/hierarchy1"/>
    <dgm:cxn modelId="{45C4AC32-A411-482C-90C1-10AF85069568}" type="presParOf" srcId="{E4FEB535-3E22-42AA-8E61-2D3D813BFBA9}" destId="{6925998A-2C70-4A0E-A011-E2F6C4907763}" srcOrd="0" destOrd="0" presId="urn:microsoft.com/office/officeart/2005/8/layout/hierarchy1"/>
    <dgm:cxn modelId="{DF7156A8-D132-437A-BCD8-DBEF0B60856A}" type="presParOf" srcId="{6925998A-2C70-4A0E-A011-E2F6C4907763}" destId="{B07E0BF8-94C8-4599-9D35-BE8141F99929}" srcOrd="0" destOrd="0" presId="urn:microsoft.com/office/officeart/2005/8/layout/hierarchy1"/>
    <dgm:cxn modelId="{9ECF77CC-408A-44BC-9D48-1A1552D62877}" type="presParOf" srcId="{6925998A-2C70-4A0E-A011-E2F6C4907763}" destId="{4BD9D330-3DCB-4E66-9513-144869A336E0}" srcOrd="1" destOrd="0" presId="urn:microsoft.com/office/officeart/2005/8/layout/hierarchy1"/>
    <dgm:cxn modelId="{E66B8C58-7E22-4704-9DCD-EE38CE22D7C3}" type="presParOf" srcId="{E4FEB535-3E22-42AA-8E61-2D3D813BFBA9}" destId="{82EDB600-526F-4B40-A23F-431D918A8C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D14DB-B1C6-449A-AD6E-F4277F9E66A0}">
      <dsp:nvSpPr>
        <dsp:cNvPr id="0" name=""/>
        <dsp:cNvSpPr/>
      </dsp:nvSpPr>
      <dsp:spPr>
        <a:xfrm>
          <a:off x="0" y="3911377"/>
          <a:ext cx="6190459" cy="8557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Kad ti se more više sviđa:</a:t>
          </a:r>
          <a:endParaRPr lang="en-US" sz="1600" kern="1200"/>
        </a:p>
      </dsp:txBody>
      <dsp:txXfrm>
        <a:off x="0" y="3911377"/>
        <a:ext cx="6190459" cy="462085"/>
      </dsp:txXfrm>
    </dsp:sp>
    <dsp:sp modelId="{EBF0ED55-3BA9-4B19-9DA7-C0AF2B08FD6C}">
      <dsp:nvSpPr>
        <dsp:cNvPr id="0" name=""/>
        <dsp:cNvSpPr/>
      </dsp:nvSpPr>
      <dsp:spPr>
        <a:xfrm>
          <a:off x="3022" y="4356349"/>
          <a:ext cx="2061471" cy="39362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Kad je mirno i obasjano suncem?</a:t>
          </a:r>
          <a:endParaRPr lang="en-US" sz="1200" kern="1200"/>
        </a:p>
      </dsp:txBody>
      <dsp:txXfrm>
        <a:off x="3022" y="4356349"/>
        <a:ext cx="2061471" cy="393628"/>
      </dsp:txXfrm>
    </dsp:sp>
    <dsp:sp modelId="{9D9308F4-75C7-48F0-A541-89F6A328B702}">
      <dsp:nvSpPr>
        <dsp:cNvPr id="0" name=""/>
        <dsp:cNvSpPr/>
      </dsp:nvSpPr>
      <dsp:spPr>
        <a:xfrm>
          <a:off x="2064493" y="4356349"/>
          <a:ext cx="2061471" cy="39362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Kad je valovito i tamno?</a:t>
          </a:r>
          <a:endParaRPr lang="en-US" sz="1200" kern="1200"/>
        </a:p>
      </dsp:txBody>
      <dsp:txXfrm>
        <a:off x="2064493" y="4356349"/>
        <a:ext cx="2061471" cy="393628"/>
      </dsp:txXfrm>
    </dsp:sp>
    <dsp:sp modelId="{4EC3AD91-9AF4-4A9C-9668-7F4BF60E4490}">
      <dsp:nvSpPr>
        <dsp:cNvPr id="0" name=""/>
        <dsp:cNvSpPr/>
      </dsp:nvSpPr>
      <dsp:spPr>
        <a:xfrm>
          <a:off x="4125965" y="4356349"/>
          <a:ext cx="2061471" cy="39362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Kad se pjeni?</a:t>
          </a:r>
          <a:endParaRPr lang="en-US" sz="1200" kern="1200"/>
        </a:p>
      </dsp:txBody>
      <dsp:txXfrm>
        <a:off x="4125965" y="4356349"/>
        <a:ext cx="2061471" cy="393628"/>
      </dsp:txXfrm>
    </dsp:sp>
    <dsp:sp modelId="{E99B7B33-B317-448D-950F-6494C0F50958}">
      <dsp:nvSpPr>
        <dsp:cNvPr id="0" name=""/>
        <dsp:cNvSpPr/>
      </dsp:nvSpPr>
      <dsp:spPr>
        <a:xfrm rot="10800000">
          <a:off x="0" y="2608125"/>
          <a:ext cx="6190459" cy="131608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S kojim bi ga živim bićem usporedio/usporedila?</a:t>
          </a:r>
          <a:endParaRPr lang="en-US" sz="1600" kern="1200"/>
        </a:p>
      </dsp:txBody>
      <dsp:txXfrm rot="10800000">
        <a:off x="0" y="2608125"/>
        <a:ext cx="6190459" cy="855154"/>
      </dsp:txXfrm>
    </dsp:sp>
    <dsp:sp modelId="{08E6DC44-2A89-4A9E-9B93-E12B1541F807}">
      <dsp:nvSpPr>
        <dsp:cNvPr id="0" name=""/>
        <dsp:cNvSpPr/>
      </dsp:nvSpPr>
      <dsp:spPr>
        <a:xfrm rot="10800000">
          <a:off x="0" y="1304873"/>
          <a:ext cx="6190459" cy="131608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Što ti more znači i na što te uvijek asocira?</a:t>
          </a:r>
          <a:endParaRPr lang="en-US" sz="1600" kern="1200"/>
        </a:p>
      </dsp:txBody>
      <dsp:txXfrm rot="10800000">
        <a:off x="0" y="1304873"/>
        <a:ext cx="6190459" cy="855154"/>
      </dsp:txXfrm>
    </dsp:sp>
    <dsp:sp modelId="{11FE1AD6-0BD0-4AD4-AA4D-1A0B5A99831F}">
      <dsp:nvSpPr>
        <dsp:cNvPr id="0" name=""/>
        <dsp:cNvSpPr/>
      </dsp:nvSpPr>
      <dsp:spPr>
        <a:xfrm rot="10800000">
          <a:off x="0" y="1621"/>
          <a:ext cx="6190459" cy="131608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Kako doživljavaš more?</a:t>
          </a:r>
          <a:endParaRPr lang="en-US" sz="1600" kern="1200"/>
        </a:p>
      </dsp:txBody>
      <dsp:txXfrm rot="10800000">
        <a:off x="0" y="1621"/>
        <a:ext cx="6190459" cy="855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2B9ED-9640-402D-9B37-5749E051CDBB}">
      <dsp:nvSpPr>
        <dsp:cNvPr id="0" name=""/>
        <dsp:cNvSpPr/>
      </dsp:nvSpPr>
      <dsp:spPr>
        <a:xfrm>
          <a:off x="2831878" y="3799870"/>
          <a:ext cx="526702" cy="566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351" y="0"/>
              </a:lnTo>
              <a:lnTo>
                <a:pt x="263351" y="566205"/>
              </a:lnTo>
              <a:lnTo>
                <a:pt x="526702" y="56620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83F0A-C625-43AB-BA30-5C54100C3D72}">
      <dsp:nvSpPr>
        <dsp:cNvPr id="0" name=""/>
        <dsp:cNvSpPr/>
      </dsp:nvSpPr>
      <dsp:spPr>
        <a:xfrm>
          <a:off x="2831878" y="3233664"/>
          <a:ext cx="526702" cy="566205"/>
        </a:xfrm>
        <a:custGeom>
          <a:avLst/>
          <a:gdLst/>
          <a:ahLst/>
          <a:cxnLst/>
          <a:rect l="0" t="0" r="0" b="0"/>
          <a:pathLst>
            <a:path>
              <a:moveTo>
                <a:pt x="0" y="566205"/>
              </a:moveTo>
              <a:lnTo>
                <a:pt x="263351" y="566205"/>
              </a:lnTo>
              <a:lnTo>
                <a:pt x="263351" y="0"/>
              </a:lnTo>
              <a:lnTo>
                <a:pt x="526702" y="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64576-D2E4-48C8-AC4D-D7DC466041A0}">
      <dsp:nvSpPr>
        <dsp:cNvPr id="0" name=""/>
        <dsp:cNvSpPr/>
      </dsp:nvSpPr>
      <dsp:spPr>
        <a:xfrm>
          <a:off x="169974" y="0"/>
          <a:ext cx="2633514" cy="803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Kako doživljavaš ovu pjesmu?</a:t>
          </a:r>
          <a:endParaRPr lang="en-US" sz="1800" kern="1200"/>
        </a:p>
      </dsp:txBody>
      <dsp:txXfrm>
        <a:off x="169974" y="0"/>
        <a:ext cx="2633514" cy="803221"/>
      </dsp:txXfrm>
    </dsp:sp>
    <dsp:sp modelId="{BFCBA28B-8487-4B44-B75C-E4D91C074B32}">
      <dsp:nvSpPr>
        <dsp:cNvPr id="0" name=""/>
        <dsp:cNvSpPr/>
      </dsp:nvSpPr>
      <dsp:spPr>
        <a:xfrm>
          <a:off x="198363" y="1133437"/>
          <a:ext cx="2633514" cy="803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Što uočavaš?</a:t>
          </a:r>
          <a:endParaRPr lang="en-US" sz="1800" kern="1200"/>
        </a:p>
      </dsp:txBody>
      <dsp:txXfrm>
        <a:off x="198363" y="1133437"/>
        <a:ext cx="2633514" cy="803221"/>
      </dsp:txXfrm>
    </dsp:sp>
    <dsp:sp modelId="{0B9E0608-769F-4956-B525-48CCF266F1FD}">
      <dsp:nvSpPr>
        <dsp:cNvPr id="0" name=""/>
        <dsp:cNvSpPr/>
      </dsp:nvSpPr>
      <dsp:spPr>
        <a:xfrm>
          <a:off x="198363" y="2265848"/>
          <a:ext cx="2633514" cy="803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Kojim bi bojama mogla/mogao opisati pjesmu? Objasni.</a:t>
          </a:r>
          <a:endParaRPr lang="en-US" sz="1800" kern="1200"/>
        </a:p>
      </dsp:txBody>
      <dsp:txXfrm>
        <a:off x="198363" y="2265848"/>
        <a:ext cx="2633514" cy="803221"/>
      </dsp:txXfrm>
    </dsp:sp>
    <dsp:sp modelId="{40FFE61C-94A0-487D-8940-3D809265F129}">
      <dsp:nvSpPr>
        <dsp:cNvPr id="0" name=""/>
        <dsp:cNvSpPr/>
      </dsp:nvSpPr>
      <dsp:spPr>
        <a:xfrm>
          <a:off x="198363" y="3398259"/>
          <a:ext cx="2633514" cy="803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Kojim je stihovima u pjesmi izražena:</a:t>
          </a:r>
          <a:endParaRPr lang="en-US" sz="1800" kern="1200"/>
        </a:p>
      </dsp:txBody>
      <dsp:txXfrm>
        <a:off x="198363" y="3398259"/>
        <a:ext cx="2633514" cy="803221"/>
      </dsp:txXfrm>
    </dsp:sp>
    <dsp:sp modelId="{69E35257-3629-428D-910E-2F58AF181326}">
      <dsp:nvSpPr>
        <dsp:cNvPr id="0" name=""/>
        <dsp:cNvSpPr/>
      </dsp:nvSpPr>
      <dsp:spPr>
        <a:xfrm>
          <a:off x="3358580" y="2832053"/>
          <a:ext cx="2633514" cy="803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pjesnikova  zadivljenost mora (citiraj u bilježnicu)</a:t>
          </a:r>
          <a:endParaRPr lang="en-US" sz="1800" kern="1200"/>
        </a:p>
      </dsp:txBody>
      <dsp:txXfrm>
        <a:off x="3358580" y="2832053"/>
        <a:ext cx="2633514" cy="803221"/>
      </dsp:txXfrm>
    </dsp:sp>
    <dsp:sp modelId="{17326E9D-868B-4FB2-868B-B12C49F945FB}">
      <dsp:nvSpPr>
        <dsp:cNvPr id="0" name=""/>
        <dsp:cNvSpPr/>
      </dsp:nvSpPr>
      <dsp:spPr>
        <a:xfrm>
          <a:off x="3358580" y="3964465"/>
          <a:ext cx="2633514" cy="803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radost koju osjeća promatrajući more (citiraj u bilježnicu)?</a:t>
          </a:r>
          <a:endParaRPr lang="en-US" sz="1800" kern="1200"/>
        </a:p>
      </dsp:txBody>
      <dsp:txXfrm>
        <a:off x="3358580" y="3964465"/>
        <a:ext cx="2633514" cy="803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A432C-6712-472D-88B6-C93ED3A7A226}">
      <dsp:nvSpPr>
        <dsp:cNvPr id="0" name=""/>
        <dsp:cNvSpPr/>
      </dsp:nvSpPr>
      <dsp:spPr>
        <a:xfrm>
          <a:off x="0" y="372393"/>
          <a:ext cx="102314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1D261-9D98-4CAF-8A0C-09EEDF72CC07}">
      <dsp:nvSpPr>
        <dsp:cNvPr id="0" name=""/>
        <dsp:cNvSpPr/>
      </dsp:nvSpPr>
      <dsp:spPr>
        <a:xfrm>
          <a:off x="511572" y="62433"/>
          <a:ext cx="716200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07" tIns="0" rIns="27070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/>
            <a:t>p</a:t>
          </a:r>
          <a:r>
            <a:rPr lang="en-US" sz="2100" b="1" kern="1200"/>
            <a:t>ersonifikacij</a:t>
          </a:r>
          <a:r>
            <a:rPr lang="hr-HR" sz="2100" b="1" kern="1200"/>
            <a:t>u</a:t>
          </a:r>
          <a:endParaRPr lang="en-US" sz="2100" kern="1200"/>
        </a:p>
      </dsp:txBody>
      <dsp:txXfrm>
        <a:off x="541834" y="92695"/>
        <a:ext cx="7101484" cy="559396"/>
      </dsp:txXfrm>
    </dsp:sp>
    <dsp:sp modelId="{1E3F0719-EAB3-451A-AC79-ACCE28D4B1C0}">
      <dsp:nvSpPr>
        <dsp:cNvPr id="0" name=""/>
        <dsp:cNvSpPr/>
      </dsp:nvSpPr>
      <dsp:spPr>
        <a:xfrm>
          <a:off x="0" y="1324954"/>
          <a:ext cx="102314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B9B1F-3F8A-4E3E-90EF-D41D1E58883A}">
      <dsp:nvSpPr>
        <dsp:cNvPr id="0" name=""/>
        <dsp:cNvSpPr/>
      </dsp:nvSpPr>
      <dsp:spPr>
        <a:xfrm>
          <a:off x="511572" y="1014993"/>
          <a:ext cx="716200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07" tIns="0" rIns="27070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/>
            <a:t>a</a:t>
          </a:r>
          <a:r>
            <a:rPr lang="en-US" sz="2100" b="1" kern="1200"/>
            <a:t>sonanc</a:t>
          </a:r>
          <a:r>
            <a:rPr lang="hr-HR" sz="2100" b="1" kern="1200"/>
            <a:t>u</a:t>
          </a:r>
          <a:endParaRPr lang="en-US" sz="2100" kern="1200"/>
        </a:p>
      </dsp:txBody>
      <dsp:txXfrm>
        <a:off x="541834" y="1045255"/>
        <a:ext cx="7101484" cy="559396"/>
      </dsp:txXfrm>
    </dsp:sp>
    <dsp:sp modelId="{1B300A5B-22CF-4B6D-A495-E729F0ABEF43}">
      <dsp:nvSpPr>
        <dsp:cNvPr id="0" name=""/>
        <dsp:cNvSpPr/>
      </dsp:nvSpPr>
      <dsp:spPr>
        <a:xfrm>
          <a:off x="0" y="2277514"/>
          <a:ext cx="102314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8010F-93C0-48A3-8DF0-2DE816C45A80}">
      <dsp:nvSpPr>
        <dsp:cNvPr id="0" name=""/>
        <dsp:cNvSpPr/>
      </dsp:nvSpPr>
      <dsp:spPr>
        <a:xfrm>
          <a:off x="511572" y="1967554"/>
          <a:ext cx="716200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07" tIns="0" rIns="27070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/>
            <a:t>a</a:t>
          </a:r>
          <a:r>
            <a:rPr lang="en-US" sz="2100" b="1" kern="1200"/>
            <a:t>literacij</a:t>
          </a:r>
          <a:r>
            <a:rPr lang="hr-HR" sz="2100" b="1" kern="1200"/>
            <a:t>u</a:t>
          </a:r>
          <a:endParaRPr lang="en-US" sz="2100" kern="1200"/>
        </a:p>
      </dsp:txBody>
      <dsp:txXfrm>
        <a:off x="541834" y="1997816"/>
        <a:ext cx="7101484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0E98C-B587-42C2-9483-FD4BCE10B840}">
      <dsp:nvSpPr>
        <dsp:cNvPr id="0" name=""/>
        <dsp:cNvSpPr/>
      </dsp:nvSpPr>
      <dsp:spPr>
        <a:xfrm>
          <a:off x="3170" y="969279"/>
          <a:ext cx="2263407" cy="1437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9F87E5-2F3A-4732-A362-DE115B875035}">
      <dsp:nvSpPr>
        <dsp:cNvPr id="0" name=""/>
        <dsp:cNvSpPr/>
      </dsp:nvSpPr>
      <dsp:spPr>
        <a:xfrm>
          <a:off x="254659" y="1208194"/>
          <a:ext cx="2263407" cy="143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/>
            <a:t>Kako ponavljanja u pjesmi utječu na njezin ugođaj?</a:t>
          </a:r>
          <a:endParaRPr lang="en-US" sz="1700" kern="1200"/>
        </a:p>
      </dsp:txBody>
      <dsp:txXfrm>
        <a:off x="296755" y="1250290"/>
        <a:ext cx="2179215" cy="1353071"/>
      </dsp:txXfrm>
    </dsp:sp>
    <dsp:sp modelId="{94785DB6-E5EA-452E-83AB-B5E900A802C8}">
      <dsp:nvSpPr>
        <dsp:cNvPr id="0" name=""/>
        <dsp:cNvSpPr/>
      </dsp:nvSpPr>
      <dsp:spPr>
        <a:xfrm>
          <a:off x="2769557" y="969279"/>
          <a:ext cx="2263407" cy="1437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122D58-F40D-4B48-8F0E-9A65E3AE7042}">
      <dsp:nvSpPr>
        <dsp:cNvPr id="0" name=""/>
        <dsp:cNvSpPr/>
      </dsp:nvSpPr>
      <dsp:spPr>
        <a:xfrm>
          <a:off x="3021046" y="1208194"/>
          <a:ext cx="2263407" cy="143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/>
            <a:t>Ima li pjesma interpunkcijskih znakova?</a:t>
          </a:r>
          <a:endParaRPr lang="en-US" sz="1700" kern="1200"/>
        </a:p>
      </dsp:txBody>
      <dsp:txXfrm>
        <a:off x="3063142" y="1250290"/>
        <a:ext cx="2179215" cy="1353071"/>
      </dsp:txXfrm>
    </dsp:sp>
    <dsp:sp modelId="{7B3EE94C-B49B-4960-B5FF-01D43B77B1E4}">
      <dsp:nvSpPr>
        <dsp:cNvPr id="0" name=""/>
        <dsp:cNvSpPr/>
      </dsp:nvSpPr>
      <dsp:spPr>
        <a:xfrm>
          <a:off x="5535944" y="969279"/>
          <a:ext cx="2263407" cy="1437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2AED05-B3DF-48C7-B11E-F220B277F846}">
      <dsp:nvSpPr>
        <dsp:cNvPr id="0" name=""/>
        <dsp:cNvSpPr/>
      </dsp:nvSpPr>
      <dsp:spPr>
        <a:xfrm>
          <a:off x="5787434" y="1208194"/>
          <a:ext cx="2263407" cy="143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/>
            <a:t>Kojom bi brzinom i kakvim tonom glasa pročitala/pročitao pjesmu?</a:t>
          </a:r>
          <a:endParaRPr lang="en-US" sz="1700" kern="1200"/>
        </a:p>
      </dsp:txBody>
      <dsp:txXfrm>
        <a:off x="5829530" y="1250290"/>
        <a:ext cx="2179215" cy="1353071"/>
      </dsp:txXfrm>
    </dsp:sp>
    <dsp:sp modelId="{B07E0BF8-94C8-4599-9D35-BE8141F99929}">
      <dsp:nvSpPr>
        <dsp:cNvPr id="0" name=""/>
        <dsp:cNvSpPr/>
      </dsp:nvSpPr>
      <dsp:spPr>
        <a:xfrm>
          <a:off x="8302331" y="969279"/>
          <a:ext cx="2263407" cy="1437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D9D330-3DCB-4E66-9513-144869A336E0}">
      <dsp:nvSpPr>
        <dsp:cNvPr id="0" name=""/>
        <dsp:cNvSpPr/>
      </dsp:nvSpPr>
      <dsp:spPr>
        <a:xfrm>
          <a:off x="8553821" y="1208194"/>
          <a:ext cx="2263407" cy="143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/>
            <a:t>Na kojim bi mjestima napravila/napravio stanku? Zbog čega?</a:t>
          </a:r>
          <a:endParaRPr lang="en-US" sz="1700" kern="1200"/>
        </a:p>
      </dsp:txBody>
      <dsp:txXfrm>
        <a:off x="8595917" y="1250290"/>
        <a:ext cx="2179215" cy="1353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9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149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60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124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049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194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6495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120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43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255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32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59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0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3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6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78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40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C81493-6B4A-4B79-A178-11424FB17507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8593BE-EB4C-4187-A64E-4AD28B63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024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qUYWR7jAMk" TargetMode="External"/><Relationship Id="rId2" Type="http://schemas.openxmlformats.org/officeDocument/2006/relationships/hyperlink" Target="https://www.youtube.com/watch?v=FRrBgfoM4xw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43FCD5-35D1-4423-9A91-68A9F54F7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hr-HR" sz="5200" dirty="0"/>
              <a:t>more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BDE97F-38F6-4F6F-ADB9-D806D16B7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chemeClr val="tx2">
                    <a:lumMod val="60000"/>
                    <a:lumOff val="40000"/>
                  </a:schemeClr>
                </a:solidFill>
              </a:rPr>
              <a:t>Josip Pupačić</a:t>
            </a:r>
          </a:p>
        </p:txBody>
      </p:sp>
    </p:spTree>
    <p:extLst>
      <p:ext uri="{BB962C8B-B14F-4D97-AF65-F5344CB8AC3E}">
        <p14:creationId xmlns:p14="http://schemas.microsoft.com/office/powerpoint/2010/main" val="188786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6D131F1-A2D1-4005-A4D4-3E6CED0BF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282434-40C4-448A-A7CE-ABDDF3F4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izdvoji i prepiši pjesničku sliku doživljenu:</a:t>
            </a:r>
          </a:p>
        </p:txBody>
      </p:sp>
      <p:sp>
        <p:nvSpPr>
          <p:cNvPr id="17" name="Snip Diagonal Corner Rectangle 21">
            <a:extLst>
              <a:ext uri="{FF2B5EF4-FFF2-40B4-BE49-F238E27FC236}">
                <a16:creationId xmlns:a16="http://schemas.microsoft.com/office/drawing/2014/main" id="{81A7082F-8898-45F9-9051-28EFBA30F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tx1">
              <a:alpha val="3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ABF6D5-3F1A-4B18-8F58-E1A5B12BA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2" y="685800"/>
            <a:ext cx="9763294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osjetilom sluha</a:t>
            </a:r>
          </a:p>
          <a:p>
            <a:r>
              <a:rPr lang="en-US" b="1"/>
              <a:t>osjetilom vida</a:t>
            </a:r>
          </a:p>
          <a:p>
            <a:r>
              <a:rPr lang="en-US" b="1"/>
              <a:t>osjetilom dodira</a:t>
            </a:r>
          </a:p>
        </p:txBody>
      </p:sp>
    </p:spTree>
    <p:extLst>
      <p:ext uri="{BB962C8B-B14F-4D97-AF65-F5344CB8AC3E}">
        <p14:creationId xmlns:p14="http://schemas.microsoft.com/office/powerpoint/2010/main" val="175203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D07F65-A8FE-4A6F-9361-30C2E307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1" y="838198"/>
            <a:ext cx="7345363" cy="781052"/>
          </a:xfrm>
        </p:spPr>
        <p:txBody>
          <a:bodyPr/>
          <a:lstStyle/>
          <a:p>
            <a:r>
              <a:rPr lang="hr-HR" dirty="0"/>
              <a:t>čime je ostvaren ritam u pjesmi?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E8E865-D03D-422C-818F-DB0841891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209798"/>
            <a:ext cx="5943601" cy="3784601"/>
          </a:xfrm>
        </p:spPr>
        <p:txBody>
          <a:bodyPr/>
          <a:lstStyle/>
          <a:p>
            <a:r>
              <a:rPr lang="hr-HR" dirty="0"/>
              <a:t>ponavljanjem veznika </a:t>
            </a:r>
            <a:r>
              <a:rPr lang="hr-HR" b="1" i="1" dirty="0"/>
              <a:t>i</a:t>
            </a:r>
          </a:p>
          <a:p>
            <a:r>
              <a:rPr lang="hr-HR" dirty="0"/>
              <a:t>ponavljanjem imenica </a:t>
            </a:r>
            <a:r>
              <a:rPr lang="hr-HR" b="1" i="1" dirty="0"/>
              <a:t>more, more zlato</a:t>
            </a:r>
          </a:p>
          <a:p>
            <a:r>
              <a:rPr lang="hr-HR" dirty="0"/>
              <a:t>rimom</a:t>
            </a:r>
          </a:p>
          <a:p>
            <a:r>
              <a:rPr lang="hr-HR" dirty="0"/>
              <a:t>ponavljanjem stiha „</a:t>
            </a:r>
            <a:r>
              <a:rPr lang="hr-HR" b="1" u="sng" dirty="0"/>
              <a:t>i gledam more gdje se meni penje”</a:t>
            </a:r>
          </a:p>
          <a:p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7A9A330-67B8-4DE0-9224-278919DF4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3787" y="1819274"/>
            <a:ext cx="3657600" cy="571501"/>
          </a:xfrm>
        </p:spPr>
        <p:txBody>
          <a:bodyPr/>
          <a:lstStyle/>
          <a:p>
            <a:r>
              <a:rPr lang="hr-HR" b="1" dirty="0"/>
              <a:t>Prepiši u bilježnicu točnu tvrdnju.</a:t>
            </a:r>
          </a:p>
        </p:txBody>
      </p:sp>
    </p:spTree>
    <p:extLst>
      <p:ext uri="{BB962C8B-B14F-4D97-AF65-F5344CB8AC3E}">
        <p14:creationId xmlns:p14="http://schemas.microsoft.com/office/powerpoint/2010/main" val="420884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BC3992-744F-4FEA-9775-7A9231BC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hr-HR" dirty="0"/>
              <a:t>odgovori u bilježnicu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BAF4CED-E012-4DC1-B29A-C2F336839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08032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98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E5D790-EF7E-4E52-B208-793079B49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479F3ED9-A242-463F-84AE-C4B05016B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B50AD0F-EAEA-4C00-9F3C-95D15324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27" y="4692614"/>
            <a:ext cx="8534400" cy="1507067"/>
          </a:xfrm>
        </p:spPr>
        <p:txBody>
          <a:bodyPr>
            <a:normAutofit/>
          </a:bodyPr>
          <a:lstStyle/>
          <a:p>
            <a:r>
              <a:rPr lang="hr-HR" dirty="0"/>
              <a:t>Stvaralački 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2609D3-F92C-40E5-9D23-7E8F9F9D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927" y="891082"/>
            <a:ext cx="8534400" cy="3615267"/>
          </a:xfrm>
        </p:spPr>
        <p:txBody>
          <a:bodyPr>
            <a:normAutofit/>
          </a:bodyPr>
          <a:lstStyle/>
          <a:p>
            <a:r>
              <a:rPr lang="hr-HR" dirty="0"/>
              <a:t>Prepiši u bilježnicu pjesmu tako da joj dodaš po svojim pravilima:</a:t>
            </a:r>
          </a:p>
          <a:p>
            <a:pPr lvl="1"/>
            <a:r>
              <a:rPr lang="hr-HR" b="1" dirty="0"/>
              <a:t> interpunkciju i</a:t>
            </a:r>
          </a:p>
          <a:p>
            <a:pPr lvl="1"/>
            <a:r>
              <a:rPr lang="hr-HR" b="1" dirty="0"/>
              <a:t>veliko početno slovo.</a:t>
            </a:r>
          </a:p>
        </p:txBody>
      </p:sp>
    </p:spTree>
    <p:extLst>
      <p:ext uri="{BB962C8B-B14F-4D97-AF65-F5344CB8AC3E}">
        <p14:creationId xmlns:p14="http://schemas.microsoft.com/office/powerpoint/2010/main" val="47477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4B3E64-CB3E-45A6-87C1-646173D1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sat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8B374B-96E3-4D1E-9073-E0BDC3CE7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065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46E69BC1-6EE1-40CA-B247-6628564C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Pogledajte i poslušajte: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15C01AA-51F3-4CAE-80DD-AF42B91935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67680" y="2367280"/>
            <a:ext cx="4616132" cy="2275840"/>
          </a:xfrm>
        </p:spPr>
        <p:txBody>
          <a:bodyPr>
            <a:normAutofit/>
          </a:bodyPr>
          <a:lstStyle/>
          <a:p>
            <a:r>
              <a:rPr lang="hr-HR" dirty="0">
                <a:hlinkClick r:id="rId2"/>
              </a:rPr>
              <a:t>https://www.youtube.com/watch?v=FRrBgfoM4xw</a:t>
            </a:r>
            <a:r>
              <a:rPr lang="hr-HR" dirty="0"/>
              <a:t> (</a:t>
            </a:r>
            <a:r>
              <a:rPr lang="hr-HR" dirty="0" err="1"/>
              <a:t>krasnoslov</a:t>
            </a:r>
            <a:r>
              <a:rPr lang="hr-HR" dirty="0"/>
              <a:t>)</a:t>
            </a:r>
          </a:p>
          <a:p>
            <a:endParaRPr lang="hr-HR" dirty="0">
              <a:hlinkClick r:id="rId3"/>
            </a:endParaRPr>
          </a:p>
          <a:p>
            <a:r>
              <a:rPr lang="hr-HR" dirty="0">
                <a:hlinkClick r:id="rId3"/>
              </a:rPr>
              <a:t>https://www.youtube.com/watch?v=eqUYWR7jAMk</a:t>
            </a:r>
            <a:r>
              <a:rPr lang="hr-HR" dirty="0"/>
              <a:t> (pjevanje)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C08722D-846F-4162-81B4-A81773ECA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746587"/>
            <a:ext cx="4131627" cy="168486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hr-HR" b="1" i="1" dirty="0"/>
              <a:t>Josip Pupačić: More (govori Zrinko Kapetanić )</a:t>
            </a:r>
          </a:p>
          <a:p>
            <a:pPr algn="r"/>
            <a:endParaRPr lang="hr-HR" b="1" i="1" dirty="0"/>
          </a:p>
          <a:p>
            <a:pPr algn="r"/>
            <a:r>
              <a:rPr lang="hr-HR" b="1" i="1" dirty="0" err="1"/>
              <a:t>Jospi</a:t>
            </a:r>
            <a:r>
              <a:rPr lang="hr-HR" b="1" i="1" dirty="0"/>
              <a:t> Pupačić: More (pjevaju Krešo i </a:t>
            </a:r>
            <a:r>
              <a:rPr lang="hr-HR" b="1" i="1" dirty="0" err="1"/>
              <a:t>Linđo</a:t>
            </a:r>
            <a:r>
              <a:rPr lang="hr-HR" b="1" i="1" dirty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5134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>
            <a:extLst>
              <a:ext uri="{FF2B5EF4-FFF2-40B4-BE49-F238E27FC236}">
                <a16:creationId xmlns:a16="http://schemas.microsoft.com/office/drawing/2014/main" id="{ED221872-8081-4DE8-AEFE-6D5A1A65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STVARALAČKI KUTAK</a:t>
            </a:r>
          </a:p>
        </p:txBody>
      </p:sp>
      <p:sp>
        <p:nvSpPr>
          <p:cNvPr id="15" name="Rezervirano mjesto sadržaja 14">
            <a:extLst>
              <a:ext uri="{FF2B5EF4-FFF2-40B4-BE49-F238E27FC236}">
                <a16:creationId xmlns:a16="http://schemas.microsoft.com/office/drawing/2014/main" id="{6D34B048-3A0B-4835-A9B9-002197AC4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Napiši osvrt na pjesmu 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pisanju se možeš služiti sljedećim planom: </a:t>
            </a:r>
          </a:p>
          <a:p>
            <a:pPr lvl="1"/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navedi osnovne podatke o djelu (tko je autor, naslov djela, kojem književnome rodu i vrsti pripada); </a:t>
            </a:r>
          </a:p>
          <a:p>
            <a:pPr lvl="1"/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navedi o čemu djelo govori (temu) i ideju koju nosi; </a:t>
            </a:r>
          </a:p>
          <a:p>
            <a:pPr lvl="1"/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opiši kako je kompozicijom pjesme te njezinim stilom i jezikom ostvarena tema i izrečena ideja (pritom obrati pozornost na stilska izražajna sredstva, pjesničke slike i formu pjesme); </a:t>
            </a:r>
          </a:p>
          <a:p>
            <a:pPr lvl="1"/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opiši svoj doživljaj pjesme.</a:t>
            </a:r>
            <a:endParaRPr lang="hr-H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16" name="Rezervirano mjesto teksta 15">
            <a:extLst>
              <a:ext uri="{FF2B5EF4-FFF2-40B4-BE49-F238E27FC236}">
                <a16:creationId xmlns:a16="http://schemas.microsoft.com/office/drawing/2014/main" id="{94C50F4E-0797-4A2D-A9D1-30273F614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373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9442206-EDDF-49B5-9620-665165ED1E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b="1" dirty="0"/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66018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DB4EA8-6909-43E2-B344-306C4036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9DB494-692E-48B4-8AC5-D9A4E747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Učenik će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znati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oprimjeriti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tumačiti 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personifikaciju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izdvojiti vidne, slušne i dodirne 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pjesničke slike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prepoznati 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asonancu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uočiti 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ponavljanja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imenovati 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vrstu stiha</a:t>
            </a:r>
            <a:r>
              <a:rPr lang="hr-HR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napisati osvrt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 pjesmu.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6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9B1EF6-9F11-41DF-BFD3-D265E9DE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sat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478BBE-C3B0-492E-9AC4-9197E6AFC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0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10280FA-0631-472D-8249-191F336A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13" y="1795433"/>
            <a:ext cx="3043896" cy="324861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Odgovori u bilježnicu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B4B0BD7-F9C5-454C-89A5-EF693E5F3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631850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01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4FE00F-3722-4D29-BC21-85E78789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Josip </a:t>
            </a:r>
            <a:r>
              <a:rPr lang="hr-HR" dirty="0" err="1"/>
              <a:t>pupačić</a:t>
            </a:r>
            <a:r>
              <a:rPr lang="hr-HR" dirty="0"/>
              <a:t>: </a:t>
            </a:r>
            <a:br>
              <a:rPr lang="hr-HR" dirty="0"/>
            </a:br>
            <a:r>
              <a:rPr lang="hr-HR" dirty="0"/>
              <a:t>more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B333C4-F875-483C-9667-6A7514DF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More</a:t>
            </a:r>
          </a:p>
          <a:p>
            <a:pPr marL="0" indent="0">
              <a:buNone/>
            </a:pPr>
            <a:r>
              <a:rPr lang="hr-HR" dirty="0"/>
              <a:t>i gledam more gdje se k meni penje</a:t>
            </a:r>
          </a:p>
          <a:p>
            <a:pPr marL="0" indent="0">
              <a:buNone/>
            </a:pPr>
            <a:r>
              <a:rPr lang="hr-HR" dirty="0"/>
              <a:t>i slušam more d o b r o j u t r o veli</a:t>
            </a:r>
          </a:p>
          <a:p>
            <a:pPr marL="0" indent="0">
              <a:buNone/>
            </a:pPr>
            <a:r>
              <a:rPr lang="hr-HR" dirty="0"/>
              <a:t>i ono sluša mene i ja mu šapćem</a:t>
            </a:r>
          </a:p>
          <a:p>
            <a:pPr marL="0" indent="0">
              <a:buNone/>
            </a:pPr>
            <a:r>
              <a:rPr lang="hr-HR" dirty="0"/>
              <a:t>o d o b r o j u t r o more kažem tiho</a:t>
            </a:r>
          </a:p>
          <a:p>
            <a:pPr marL="0" indent="0">
              <a:buNone/>
            </a:pPr>
            <a:r>
              <a:rPr lang="hr-HR" dirty="0"/>
              <a:t>pa opet tiše ponovim mu pozdrav</a:t>
            </a:r>
          </a:p>
          <a:p>
            <a:pPr marL="0" indent="0">
              <a:buNone/>
            </a:pPr>
            <a:r>
              <a:rPr lang="hr-HR" dirty="0"/>
              <a:t>a more sluša pa se smije</a:t>
            </a:r>
          </a:p>
          <a:p>
            <a:pPr marL="0" indent="0">
              <a:buNone/>
            </a:pPr>
            <a:r>
              <a:rPr lang="hr-HR" dirty="0"/>
              <a:t>pa šuti pa se smije pa se penje</a:t>
            </a:r>
          </a:p>
          <a:p>
            <a:pPr marL="0" indent="0">
              <a:buNone/>
            </a:pPr>
            <a:r>
              <a:rPr lang="hr-HR" dirty="0"/>
              <a:t>i gledam more i gledam more zlato</a:t>
            </a:r>
          </a:p>
          <a:p>
            <a:pPr marL="0" indent="0">
              <a:buNone/>
            </a:pPr>
            <a:r>
              <a:rPr lang="hr-HR" dirty="0"/>
              <a:t>i gledam more gdje se k meni penje</a:t>
            </a:r>
          </a:p>
          <a:p>
            <a:pPr marL="0" indent="0">
              <a:buNone/>
            </a:pPr>
            <a:r>
              <a:rPr lang="hr-HR" dirty="0"/>
              <a:t>i d o b r o j u t r o kažem m o r e z l a t o</a:t>
            </a:r>
          </a:p>
          <a:p>
            <a:pPr marL="0" indent="0">
              <a:buNone/>
            </a:pPr>
            <a:r>
              <a:rPr lang="hr-HR" dirty="0"/>
              <a:t>i d o b r o j u t r o m o r e more kaže</a:t>
            </a:r>
          </a:p>
          <a:p>
            <a:pPr marL="0" indent="0">
              <a:buNone/>
            </a:pPr>
            <a:r>
              <a:rPr lang="hr-HR" dirty="0"/>
              <a:t>i zagrli me more oko vrata</a:t>
            </a:r>
          </a:p>
          <a:p>
            <a:pPr marL="0" indent="0">
              <a:buNone/>
            </a:pPr>
            <a:r>
              <a:rPr lang="hr-HR" dirty="0"/>
              <a:t>i more i ja i ja s morem zlatom</a:t>
            </a:r>
          </a:p>
          <a:p>
            <a:pPr marL="0" indent="0">
              <a:buNone/>
            </a:pPr>
            <a:r>
              <a:rPr lang="hr-HR" dirty="0"/>
              <a:t>sjedimo skupa na žalu vrh brijega</a:t>
            </a:r>
          </a:p>
          <a:p>
            <a:pPr marL="0" indent="0">
              <a:buNone/>
            </a:pPr>
            <a:r>
              <a:rPr lang="hr-HR" dirty="0"/>
              <a:t>i smijemo se i smijemo se moru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9495FEB-5809-473B-9496-D79C7F02A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b="1" dirty="0"/>
              <a:t>Pročitaj pjesmu i obrati pozornost na interpunkciju.</a:t>
            </a:r>
          </a:p>
          <a:p>
            <a:endParaRPr lang="hr-HR" b="1" dirty="0"/>
          </a:p>
          <a:p>
            <a:r>
              <a:rPr lang="hr-HR" b="1" dirty="0"/>
              <a:t>Narančasta čitanka, 128. stranica</a:t>
            </a:r>
          </a:p>
        </p:txBody>
      </p:sp>
    </p:spTree>
    <p:extLst>
      <p:ext uri="{BB962C8B-B14F-4D97-AF65-F5344CB8AC3E}">
        <p14:creationId xmlns:p14="http://schemas.microsoft.com/office/powerpoint/2010/main" val="67069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62CDA8D0-DAFE-47B5-9D67-82BC278F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40" y="1819555"/>
            <a:ext cx="4144267" cy="274157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Napiši odmah iza čitanja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85E0F128-99E9-4AD1-A4C1-AFA21A634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486279"/>
              </p:ext>
            </p:extLst>
          </p:nvPr>
        </p:nvGraphicFramePr>
        <p:xfrm>
          <a:off x="5010147" y="900709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47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7FAA5D4-1447-4DB3-80FD-0D31007F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analiza</a:t>
            </a:r>
            <a:endParaRPr lang="hr-H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90D580-9934-4D65-94EA-8AAD2E7B1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U pjesmi odredi: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književni rod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vrsta pjesme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broj strofa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broj stihova</a:t>
            </a:r>
          </a:p>
          <a:p>
            <a:pPr marL="457200" lvl="1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5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2B9212-E680-4C4C-B41C-7E88F6A5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prepiši točnu tvrdnju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A61592-446D-4BE2-90DD-228FA2F8DD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Pjesma je pisana vezanim stihom.</a:t>
            </a:r>
          </a:p>
          <a:p>
            <a:r>
              <a:rPr lang="hr-HR" dirty="0"/>
              <a:t>Pjesma je pisana slobodnim stihom.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9C607EA-6E85-4271-AF9C-5021D3667B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RITAM je u pjesmi ostvaren brojem slogova, ponavljanjem veznika i </a:t>
            </a:r>
          </a:p>
          <a:p>
            <a:pPr marL="0" indent="0">
              <a:buNone/>
            </a:pPr>
            <a:r>
              <a:rPr lang="hr-HR" dirty="0"/>
              <a:t>    stihova.</a:t>
            </a:r>
          </a:p>
          <a:p>
            <a:r>
              <a:rPr lang="hr-HR" dirty="0"/>
              <a:t>RITAM je u pjesmi ostvaren rimom.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819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27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AE45261-7584-4688-A4A3-724AC140F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7090211-9436-426B-A3EC-83AA583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cap="all" dirty="0" err="1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pronađi</a:t>
            </a:r>
            <a:r>
              <a:rPr lang="en-US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u </a:t>
            </a:r>
            <a:r>
              <a:rPr lang="en-US" kern="1200" cap="all" dirty="0" err="1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pjesmi</a:t>
            </a:r>
            <a:r>
              <a:rPr lang="en-US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kern="1200" cap="all" dirty="0" err="1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te</a:t>
            </a:r>
            <a:r>
              <a:rPr lang="en-US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kern="1200" cap="all" dirty="0" err="1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citiraj</a:t>
            </a:r>
            <a:r>
              <a:rPr lang="en-US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u </a:t>
            </a:r>
            <a:r>
              <a:rPr lang="en-US" kern="1200" cap="all" dirty="0" err="1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bilježnicu</a:t>
            </a:r>
            <a:r>
              <a:rPr lang="en-US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7" name="Snip Diagonal Corner Rectangle 21">
            <a:extLst>
              <a:ext uri="{FF2B5EF4-FFF2-40B4-BE49-F238E27FC236}">
                <a16:creationId xmlns:a16="http://schemas.microsoft.com/office/drawing/2014/main" id="{6A3DF0D0-07D5-4FAC-A12C-923E178CC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0722"/>
            <a:ext cx="12188824" cy="3612950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EF4727-6B5C-4FA7-968D-912F35A4C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2FE142A-A0FD-4557-92D4-A7A7F27C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84B8B9-9710-47C6-A3BC-99C562894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3ADAE5-007B-4BBF-8DA6-2EB91A0BE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3DB8E36-978B-4F5D-B278-B1F45C58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484C8B-8B05-442F-A4F5-4192C7D0C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Rezervirano mjesto sadržaja 2">
            <a:extLst>
              <a:ext uri="{FF2B5EF4-FFF2-40B4-BE49-F238E27FC236}">
                <a16:creationId xmlns:a16="http://schemas.microsoft.com/office/drawing/2014/main" id="{4A7D7385-7079-4EBC-9020-31B288EBB23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2102258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8674852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637</Words>
  <Application>Microsoft Office PowerPoint</Application>
  <PresentationFormat>Široki zaslon</PresentationFormat>
  <Paragraphs>91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Century Gothic</vt:lpstr>
      <vt:lpstr>Times New Roman</vt:lpstr>
      <vt:lpstr>Wingdings 3</vt:lpstr>
      <vt:lpstr>Isječak</vt:lpstr>
      <vt:lpstr>more</vt:lpstr>
      <vt:lpstr>ishodi</vt:lpstr>
      <vt:lpstr>1. sat</vt:lpstr>
      <vt:lpstr>Odgovori u bilježnicu</vt:lpstr>
      <vt:lpstr>Josip pupačić:  more</vt:lpstr>
      <vt:lpstr>Napiši odmah iza čitanja</vt:lpstr>
      <vt:lpstr>analiza</vt:lpstr>
      <vt:lpstr>prepiši točnu tvrdnju</vt:lpstr>
      <vt:lpstr>pronađi u pjesmi te citiraj u bilježnicu:</vt:lpstr>
      <vt:lpstr>izdvoji i prepiši pjesničku sliku doživljenu:</vt:lpstr>
      <vt:lpstr>čime je ostvaren ritam u pjesmi?</vt:lpstr>
      <vt:lpstr>odgovori u bilježnicu</vt:lpstr>
      <vt:lpstr>Stvaralački zadatak</vt:lpstr>
      <vt:lpstr>2. sat</vt:lpstr>
      <vt:lpstr>Pogledajte i poslušajte:</vt:lpstr>
      <vt:lpstr>STVARALAČKI KUTAK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</dc:title>
  <dc:creator>Vanja Selak</dc:creator>
  <cp:lastModifiedBy>Vanja Selak</cp:lastModifiedBy>
  <cp:revision>4</cp:revision>
  <dcterms:created xsi:type="dcterms:W3CDTF">2020-04-17T06:29:06Z</dcterms:created>
  <dcterms:modified xsi:type="dcterms:W3CDTF">2021-03-29T19:29:14Z</dcterms:modified>
</cp:coreProperties>
</file>