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4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4"/>
  </p:sldMasterIdLst>
  <p:notesMasterIdLst>
    <p:notesMasterId r:id="rId37"/>
  </p:notesMasterIdLst>
  <p:handoutMasterIdLst>
    <p:handoutMasterId r:id="rId38"/>
  </p:handoutMasterIdLst>
  <p:sldIdLst>
    <p:sldId id="257" r:id="rId5"/>
    <p:sldId id="265" r:id="rId6"/>
    <p:sldId id="297" r:id="rId7"/>
    <p:sldId id="258" r:id="rId8"/>
    <p:sldId id="275" r:id="rId9"/>
    <p:sldId id="269" r:id="rId10"/>
    <p:sldId id="270" r:id="rId11"/>
    <p:sldId id="276" r:id="rId12"/>
    <p:sldId id="271" r:id="rId13"/>
    <p:sldId id="300" r:id="rId14"/>
    <p:sldId id="286" r:id="rId15"/>
    <p:sldId id="277" r:id="rId16"/>
    <p:sldId id="296" r:id="rId17"/>
    <p:sldId id="278" r:id="rId18"/>
    <p:sldId id="280" r:id="rId19"/>
    <p:sldId id="281" r:id="rId20"/>
    <p:sldId id="302" r:id="rId21"/>
    <p:sldId id="285" r:id="rId22"/>
    <p:sldId id="282" r:id="rId23"/>
    <p:sldId id="295" r:id="rId24"/>
    <p:sldId id="279" r:id="rId25"/>
    <p:sldId id="274" r:id="rId26"/>
    <p:sldId id="301" r:id="rId27"/>
    <p:sldId id="283" r:id="rId28"/>
    <p:sldId id="284" r:id="rId29"/>
    <p:sldId id="294" r:id="rId30"/>
    <p:sldId id="287" r:id="rId31"/>
    <p:sldId id="290" r:id="rId32"/>
    <p:sldId id="289" r:id="rId33"/>
    <p:sldId id="303" r:id="rId34"/>
    <p:sldId id="292" r:id="rId35"/>
    <p:sldId id="298" r:id="rId36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rednji stil 2 - Isticanje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5" autoAdjust="0"/>
    <p:restoredTop sz="94660"/>
  </p:normalViewPr>
  <p:slideViewPr>
    <p:cSldViewPr>
      <p:cViewPr varScale="1">
        <p:scale>
          <a:sx n="86" d="100"/>
          <a:sy n="86" d="100"/>
        </p:scale>
        <p:origin x="562" y="5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91" d="100"/>
          <a:sy n="91" d="100"/>
        </p:scale>
        <p:origin x="3000" y="66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9.xml"/><Relationship Id="rId18" Type="http://schemas.openxmlformats.org/officeDocument/2006/relationships/slide" Target="slides/slide14.xml"/><Relationship Id="rId26" Type="http://schemas.openxmlformats.org/officeDocument/2006/relationships/slide" Target="slides/slide22.xml"/><Relationship Id="rId39" Type="http://schemas.openxmlformats.org/officeDocument/2006/relationships/presProps" Target="presProps.xml"/><Relationship Id="rId21" Type="http://schemas.openxmlformats.org/officeDocument/2006/relationships/slide" Target="slides/slide17.xml"/><Relationship Id="rId34" Type="http://schemas.openxmlformats.org/officeDocument/2006/relationships/slide" Target="slides/slide30.xml"/><Relationship Id="rId42" Type="http://schemas.openxmlformats.org/officeDocument/2006/relationships/tableStyles" Target="tableStyles.xml"/><Relationship Id="rId7" Type="http://schemas.openxmlformats.org/officeDocument/2006/relationships/slide" Target="slides/slide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slide" Target="slides/slide16.xml"/><Relationship Id="rId29" Type="http://schemas.openxmlformats.org/officeDocument/2006/relationships/slide" Target="slides/slide25.xml"/><Relationship Id="rId41" Type="http://schemas.openxmlformats.org/officeDocument/2006/relationships/theme" Target="theme/theme1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24" Type="http://schemas.openxmlformats.org/officeDocument/2006/relationships/slide" Target="slides/slide20.xml"/><Relationship Id="rId32" Type="http://schemas.openxmlformats.org/officeDocument/2006/relationships/slide" Target="slides/slide28.xml"/><Relationship Id="rId37" Type="http://schemas.openxmlformats.org/officeDocument/2006/relationships/notesMaster" Target="notesMasters/notesMaster1.xml"/><Relationship Id="rId40" Type="http://schemas.openxmlformats.org/officeDocument/2006/relationships/viewProps" Target="viewProps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23" Type="http://schemas.openxmlformats.org/officeDocument/2006/relationships/slide" Target="slides/slide19.xml"/><Relationship Id="rId28" Type="http://schemas.openxmlformats.org/officeDocument/2006/relationships/slide" Target="slides/slide24.xml"/><Relationship Id="rId36" Type="http://schemas.openxmlformats.org/officeDocument/2006/relationships/slide" Target="slides/slide32.xml"/><Relationship Id="rId10" Type="http://schemas.openxmlformats.org/officeDocument/2006/relationships/slide" Target="slides/slide6.xml"/><Relationship Id="rId19" Type="http://schemas.openxmlformats.org/officeDocument/2006/relationships/slide" Target="slides/slide15.xml"/><Relationship Id="rId31" Type="http://schemas.openxmlformats.org/officeDocument/2006/relationships/slide" Target="slides/slide27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slide" Target="slides/slide18.xml"/><Relationship Id="rId27" Type="http://schemas.openxmlformats.org/officeDocument/2006/relationships/slide" Target="slides/slide23.xml"/><Relationship Id="rId30" Type="http://schemas.openxmlformats.org/officeDocument/2006/relationships/slide" Target="slides/slide26.xml"/><Relationship Id="rId35" Type="http://schemas.openxmlformats.org/officeDocument/2006/relationships/slide" Target="slides/slide31.xml"/><Relationship Id="rId8" Type="http://schemas.openxmlformats.org/officeDocument/2006/relationships/slide" Target="slides/slide4.xml"/><Relationship Id="rId3" Type="http://schemas.openxmlformats.org/officeDocument/2006/relationships/customXml" Target="../customXml/item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5" Type="http://schemas.openxmlformats.org/officeDocument/2006/relationships/slide" Target="slides/slide21.xml"/><Relationship Id="rId33" Type="http://schemas.openxmlformats.org/officeDocument/2006/relationships/slide" Target="slides/slide29.xml"/><Relationship Id="rId38" Type="http://schemas.openxmlformats.org/officeDocument/2006/relationships/handoutMaster" Target="handoutMasters/handoutMaster1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2_2">
  <dgm:title val=""/>
  <dgm:desc val=""/>
  <dgm:catLst>
    <dgm:cat type="accent2" pri="112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lnNode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315277E-0D34-4169-95E6-6C80F42904DB}" type="doc">
      <dgm:prSet loTypeId="urn:microsoft.com/office/officeart/2005/8/layout/vProcess5" loCatId="process" qsTypeId="urn:microsoft.com/office/officeart/2005/8/quickstyle/simple5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6090952-872B-4B2F-95F1-03BF0ADD7A4A}">
      <dgm:prSet/>
      <dgm:spPr/>
      <dgm:t>
        <a:bodyPr/>
        <a:lstStyle/>
        <a:p>
          <a:r>
            <a:rPr lang="en-US"/>
            <a:t>Komunikacija je neizostavni dio naše svakodnevice. </a:t>
          </a:r>
        </a:p>
      </dgm:t>
    </dgm:pt>
    <dgm:pt modelId="{7B18B35C-2587-4E75-971F-0AED4DB92A11}" type="parTrans" cxnId="{0BE217DB-97C9-44A7-A035-48241120E72E}">
      <dgm:prSet/>
      <dgm:spPr/>
      <dgm:t>
        <a:bodyPr/>
        <a:lstStyle/>
        <a:p>
          <a:endParaRPr lang="en-US"/>
        </a:p>
      </dgm:t>
    </dgm:pt>
    <dgm:pt modelId="{B8EDAA11-DFA9-4C23-8C21-CD124BE13528}" type="sibTrans" cxnId="{0BE217DB-97C9-44A7-A035-48241120E72E}">
      <dgm:prSet/>
      <dgm:spPr/>
      <dgm:t>
        <a:bodyPr/>
        <a:lstStyle/>
        <a:p>
          <a:endParaRPr lang="en-US"/>
        </a:p>
      </dgm:t>
    </dgm:pt>
    <dgm:pt modelId="{C052E204-D32F-4A5F-97DE-85ED1EAD4480}">
      <dgm:prSet/>
      <dgm:spPr/>
      <dgm:t>
        <a:bodyPr/>
        <a:lstStyle/>
        <a:p>
          <a:r>
            <a:rPr lang="hr-HR" dirty="0"/>
            <a:t>SPORAZUMIJEVANJE/KOMUNIKACIJA</a:t>
          </a:r>
          <a:endParaRPr lang="en-US" dirty="0"/>
        </a:p>
      </dgm:t>
    </dgm:pt>
    <dgm:pt modelId="{8255C52F-E19C-447D-B604-1EB33740804D}" type="parTrans" cxnId="{31E65E43-132A-46C6-8E84-19964F685FDA}">
      <dgm:prSet/>
      <dgm:spPr/>
      <dgm:t>
        <a:bodyPr/>
        <a:lstStyle/>
        <a:p>
          <a:endParaRPr lang="en-US"/>
        </a:p>
      </dgm:t>
    </dgm:pt>
    <dgm:pt modelId="{300E938E-0637-4EF7-9540-A103CD496ECB}" type="sibTrans" cxnId="{31E65E43-132A-46C6-8E84-19964F685FDA}">
      <dgm:prSet/>
      <dgm:spPr/>
      <dgm:t>
        <a:bodyPr/>
        <a:lstStyle/>
        <a:p>
          <a:endParaRPr lang="en-US"/>
        </a:p>
      </dgm:t>
    </dgm:pt>
    <dgm:pt modelId="{B1DC38BD-4575-4166-B0BE-35ACA19AC143}">
      <dgm:prSet/>
      <dgm:spPr/>
      <dgm:t>
        <a:bodyPr/>
        <a:lstStyle/>
        <a:p>
          <a:r>
            <a:rPr lang="en-US"/>
            <a:t>Uspješna komunikacija zahtijeva i poštivanje bontona, tj. pravila dobre komunikacije. </a:t>
          </a:r>
        </a:p>
      </dgm:t>
    </dgm:pt>
    <dgm:pt modelId="{19813131-CAC2-486D-8DAE-FB9C7E3B23EC}" type="parTrans" cxnId="{BC7E1592-E055-47FF-885E-61126545A21A}">
      <dgm:prSet/>
      <dgm:spPr/>
      <dgm:t>
        <a:bodyPr/>
        <a:lstStyle/>
        <a:p>
          <a:endParaRPr lang="en-US"/>
        </a:p>
      </dgm:t>
    </dgm:pt>
    <dgm:pt modelId="{A3167DA1-AAF0-40BE-88A3-43DE065FF309}" type="sibTrans" cxnId="{BC7E1592-E055-47FF-885E-61126545A21A}">
      <dgm:prSet/>
      <dgm:spPr/>
      <dgm:t>
        <a:bodyPr/>
        <a:lstStyle/>
        <a:p>
          <a:endParaRPr lang="en-US"/>
        </a:p>
      </dgm:t>
    </dgm:pt>
    <dgm:pt modelId="{A230AE14-A284-4C4A-A1EC-BF247AB6824E}">
      <dgm:prSet/>
      <dgm:spPr/>
      <dgm:t>
        <a:bodyPr/>
        <a:lstStyle/>
        <a:p>
          <a:r>
            <a:rPr lang="hr-HR"/>
            <a:t>Način na koji govorimo, izbor riječi, sastavljanje rečenica i naše držanje ovise o tome s kime razgovaramo i o svrsi govorenja.</a:t>
          </a:r>
          <a:endParaRPr lang="en-US"/>
        </a:p>
      </dgm:t>
    </dgm:pt>
    <dgm:pt modelId="{A7CD469C-0AB2-44F5-8C2A-C6074678574A}" type="parTrans" cxnId="{36D6341C-13EF-4338-AA7C-F919F875F8C4}">
      <dgm:prSet/>
      <dgm:spPr/>
      <dgm:t>
        <a:bodyPr/>
        <a:lstStyle/>
        <a:p>
          <a:endParaRPr lang="en-US"/>
        </a:p>
      </dgm:t>
    </dgm:pt>
    <dgm:pt modelId="{8BD4FE5C-D2F0-430A-AEB3-5DFAFE60BF6F}" type="sibTrans" cxnId="{36D6341C-13EF-4338-AA7C-F919F875F8C4}">
      <dgm:prSet/>
      <dgm:spPr/>
      <dgm:t>
        <a:bodyPr/>
        <a:lstStyle/>
        <a:p>
          <a:endParaRPr lang="en-US"/>
        </a:p>
      </dgm:t>
    </dgm:pt>
    <dgm:pt modelId="{FB36139D-EB33-42F1-ADF1-8F97910A52B6}">
      <dgm:prSet/>
      <dgm:spPr/>
      <dgm:t>
        <a:bodyPr/>
        <a:lstStyle/>
        <a:p>
          <a:r>
            <a:rPr lang="hr-HR" dirty="0"/>
            <a:t>Važno je pripaziti na izbor riječi, jezičnu točnost oblika riječi, smisao teksta.</a:t>
          </a:r>
          <a:endParaRPr lang="en-US" dirty="0"/>
        </a:p>
      </dgm:t>
    </dgm:pt>
    <dgm:pt modelId="{5469147D-1CCA-41DE-81C7-7710352AC69A}" type="parTrans" cxnId="{3FDE9006-AC61-4388-BDC4-E2B9DFB1CC0B}">
      <dgm:prSet/>
      <dgm:spPr/>
      <dgm:t>
        <a:bodyPr/>
        <a:lstStyle/>
        <a:p>
          <a:endParaRPr lang="en-US"/>
        </a:p>
      </dgm:t>
    </dgm:pt>
    <dgm:pt modelId="{10E42651-C0BF-413C-86BF-B6CBB25DAFD4}" type="sibTrans" cxnId="{3FDE9006-AC61-4388-BDC4-E2B9DFB1CC0B}">
      <dgm:prSet/>
      <dgm:spPr/>
      <dgm:t>
        <a:bodyPr/>
        <a:lstStyle/>
        <a:p>
          <a:endParaRPr lang="en-US"/>
        </a:p>
      </dgm:t>
    </dgm:pt>
    <dgm:pt modelId="{A0A02A53-CF7B-4E39-A8D0-5D0B3306098E}">
      <dgm:prSet/>
      <dgm:spPr/>
      <dgm:t>
        <a:bodyPr/>
        <a:lstStyle/>
        <a:p>
          <a:r>
            <a:rPr lang="hr-HR" dirty="0"/>
            <a:t>GOVORNIK – PORUKA - SUGOVORNIK</a:t>
          </a:r>
          <a:endParaRPr lang="en-US" dirty="0"/>
        </a:p>
      </dgm:t>
    </dgm:pt>
    <dgm:pt modelId="{23358857-CDD4-4A0A-99D4-85EE0D4E9A12}" type="sibTrans" cxnId="{E3B7127E-B970-49FF-BC0D-0A8B1721890C}">
      <dgm:prSet/>
      <dgm:spPr/>
      <dgm:t>
        <a:bodyPr/>
        <a:lstStyle/>
        <a:p>
          <a:endParaRPr lang="en-US"/>
        </a:p>
      </dgm:t>
    </dgm:pt>
    <dgm:pt modelId="{73A9B80A-63CF-408C-A978-216922D2BFE5}" type="parTrans" cxnId="{E3B7127E-B970-49FF-BC0D-0A8B1721890C}">
      <dgm:prSet/>
      <dgm:spPr/>
      <dgm:t>
        <a:bodyPr/>
        <a:lstStyle/>
        <a:p>
          <a:endParaRPr lang="en-US"/>
        </a:p>
      </dgm:t>
    </dgm:pt>
    <dgm:pt modelId="{69BB46E7-06B6-4365-9D3B-F2CC91C2B004}" type="pres">
      <dgm:prSet presAssocID="{0315277E-0D34-4169-95E6-6C80F42904DB}" presName="outerComposite" presStyleCnt="0">
        <dgm:presLayoutVars>
          <dgm:chMax val="5"/>
          <dgm:dir/>
          <dgm:resizeHandles val="exact"/>
        </dgm:presLayoutVars>
      </dgm:prSet>
      <dgm:spPr/>
    </dgm:pt>
    <dgm:pt modelId="{4BE73450-056C-4BC4-9E7C-20233D346AE8}" type="pres">
      <dgm:prSet presAssocID="{0315277E-0D34-4169-95E6-6C80F42904DB}" presName="dummyMaxCanvas" presStyleCnt="0">
        <dgm:presLayoutVars/>
      </dgm:prSet>
      <dgm:spPr/>
    </dgm:pt>
    <dgm:pt modelId="{FBB20FAA-2AA2-41FB-B2D2-44E8922939C4}" type="pres">
      <dgm:prSet presAssocID="{0315277E-0D34-4169-95E6-6C80F42904DB}" presName="FiveNodes_1" presStyleLbl="node1" presStyleIdx="0" presStyleCnt="5">
        <dgm:presLayoutVars>
          <dgm:bulletEnabled val="1"/>
        </dgm:presLayoutVars>
      </dgm:prSet>
      <dgm:spPr/>
    </dgm:pt>
    <dgm:pt modelId="{8074D9BF-3DE9-4D2D-A957-728B40387085}" type="pres">
      <dgm:prSet presAssocID="{0315277E-0D34-4169-95E6-6C80F42904DB}" presName="FiveNodes_2" presStyleLbl="node1" presStyleIdx="1" presStyleCnt="5">
        <dgm:presLayoutVars>
          <dgm:bulletEnabled val="1"/>
        </dgm:presLayoutVars>
      </dgm:prSet>
      <dgm:spPr/>
    </dgm:pt>
    <dgm:pt modelId="{987146D8-331E-4B02-A743-4E51076EC534}" type="pres">
      <dgm:prSet presAssocID="{0315277E-0D34-4169-95E6-6C80F42904DB}" presName="FiveNodes_3" presStyleLbl="node1" presStyleIdx="2" presStyleCnt="5">
        <dgm:presLayoutVars>
          <dgm:bulletEnabled val="1"/>
        </dgm:presLayoutVars>
      </dgm:prSet>
      <dgm:spPr/>
    </dgm:pt>
    <dgm:pt modelId="{773CC92E-11A4-4C8F-ADF5-4449CD0B73E4}" type="pres">
      <dgm:prSet presAssocID="{0315277E-0D34-4169-95E6-6C80F42904DB}" presName="FiveNodes_4" presStyleLbl="node1" presStyleIdx="3" presStyleCnt="5">
        <dgm:presLayoutVars>
          <dgm:bulletEnabled val="1"/>
        </dgm:presLayoutVars>
      </dgm:prSet>
      <dgm:spPr/>
    </dgm:pt>
    <dgm:pt modelId="{8439652D-0993-48B1-ABEF-876C5FADE783}" type="pres">
      <dgm:prSet presAssocID="{0315277E-0D34-4169-95E6-6C80F42904DB}" presName="FiveNodes_5" presStyleLbl="node1" presStyleIdx="4" presStyleCnt="5">
        <dgm:presLayoutVars>
          <dgm:bulletEnabled val="1"/>
        </dgm:presLayoutVars>
      </dgm:prSet>
      <dgm:spPr/>
    </dgm:pt>
    <dgm:pt modelId="{704246BA-C72B-4908-8748-1A1F5D7FBFDD}" type="pres">
      <dgm:prSet presAssocID="{0315277E-0D34-4169-95E6-6C80F42904DB}" presName="FiveConn_1-2" presStyleLbl="fgAccFollowNode1" presStyleIdx="0" presStyleCnt="4">
        <dgm:presLayoutVars>
          <dgm:bulletEnabled val="1"/>
        </dgm:presLayoutVars>
      </dgm:prSet>
      <dgm:spPr/>
    </dgm:pt>
    <dgm:pt modelId="{6DDE576A-EC10-488C-84BD-574323A44C8F}" type="pres">
      <dgm:prSet presAssocID="{0315277E-0D34-4169-95E6-6C80F42904DB}" presName="FiveConn_2-3" presStyleLbl="fgAccFollowNode1" presStyleIdx="1" presStyleCnt="4">
        <dgm:presLayoutVars>
          <dgm:bulletEnabled val="1"/>
        </dgm:presLayoutVars>
      </dgm:prSet>
      <dgm:spPr/>
    </dgm:pt>
    <dgm:pt modelId="{08BB63E9-3B4F-4D8C-8BB6-5C25F7AA0FE2}" type="pres">
      <dgm:prSet presAssocID="{0315277E-0D34-4169-95E6-6C80F42904DB}" presName="FiveConn_3-4" presStyleLbl="fgAccFollowNode1" presStyleIdx="2" presStyleCnt="4">
        <dgm:presLayoutVars>
          <dgm:bulletEnabled val="1"/>
        </dgm:presLayoutVars>
      </dgm:prSet>
      <dgm:spPr/>
    </dgm:pt>
    <dgm:pt modelId="{C80CADEB-4ABE-4E35-95D8-2368D9DFAB42}" type="pres">
      <dgm:prSet presAssocID="{0315277E-0D34-4169-95E6-6C80F42904DB}" presName="FiveConn_4-5" presStyleLbl="fgAccFollowNode1" presStyleIdx="3" presStyleCnt="4">
        <dgm:presLayoutVars>
          <dgm:bulletEnabled val="1"/>
        </dgm:presLayoutVars>
      </dgm:prSet>
      <dgm:spPr/>
    </dgm:pt>
    <dgm:pt modelId="{AB10B6BC-7C1E-4FFD-851A-3E519E7AF483}" type="pres">
      <dgm:prSet presAssocID="{0315277E-0D34-4169-95E6-6C80F42904DB}" presName="FiveNodes_1_text" presStyleLbl="node1" presStyleIdx="4" presStyleCnt="5">
        <dgm:presLayoutVars>
          <dgm:bulletEnabled val="1"/>
        </dgm:presLayoutVars>
      </dgm:prSet>
      <dgm:spPr/>
    </dgm:pt>
    <dgm:pt modelId="{A527E3CD-FA28-4D17-9AAD-FFDB6AF6AB36}" type="pres">
      <dgm:prSet presAssocID="{0315277E-0D34-4169-95E6-6C80F42904DB}" presName="FiveNodes_2_text" presStyleLbl="node1" presStyleIdx="4" presStyleCnt="5">
        <dgm:presLayoutVars>
          <dgm:bulletEnabled val="1"/>
        </dgm:presLayoutVars>
      </dgm:prSet>
      <dgm:spPr/>
    </dgm:pt>
    <dgm:pt modelId="{70D75691-42B8-42FA-85DD-7946874CCE4A}" type="pres">
      <dgm:prSet presAssocID="{0315277E-0D34-4169-95E6-6C80F42904DB}" presName="FiveNodes_3_text" presStyleLbl="node1" presStyleIdx="4" presStyleCnt="5">
        <dgm:presLayoutVars>
          <dgm:bulletEnabled val="1"/>
        </dgm:presLayoutVars>
      </dgm:prSet>
      <dgm:spPr/>
    </dgm:pt>
    <dgm:pt modelId="{9E787D21-454D-4046-B23A-689E8F674585}" type="pres">
      <dgm:prSet presAssocID="{0315277E-0D34-4169-95E6-6C80F42904DB}" presName="FiveNodes_4_text" presStyleLbl="node1" presStyleIdx="4" presStyleCnt="5">
        <dgm:presLayoutVars>
          <dgm:bulletEnabled val="1"/>
        </dgm:presLayoutVars>
      </dgm:prSet>
      <dgm:spPr/>
    </dgm:pt>
    <dgm:pt modelId="{7973EAB1-6258-4636-B3F5-E78B2FBCF694}" type="pres">
      <dgm:prSet presAssocID="{0315277E-0D34-4169-95E6-6C80F42904DB}" presName="FiveNodes_5_text" presStyleLbl="node1" presStyleIdx="4" presStyleCnt="5">
        <dgm:presLayoutVars>
          <dgm:bulletEnabled val="1"/>
        </dgm:presLayoutVars>
      </dgm:prSet>
      <dgm:spPr/>
    </dgm:pt>
  </dgm:ptLst>
  <dgm:cxnLst>
    <dgm:cxn modelId="{3FDE9006-AC61-4388-BDC4-E2B9DFB1CC0B}" srcId="{0315277E-0D34-4169-95E6-6C80F42904DB}" destId="{FB36139D-EB33-42F1-ADF1-8F97910A52B6}" srcOrd="4" destOrd="0" parTransId="{5469147D-1CCA-41DE-81C7-7710352AC69A}" sibTransId="{10E42651-C0BF-413C-86BF-B6CBB25DAFD4}"/>
    <dgm:cxn modelId="{48536B0D-A6BB-4542-A307-027EA38D92AD}" type="presOf" srcId="{A0A02A53-CF7B-4E39-A8D0-5D0B3306098E}" destId="{8074D9BF-3DE9-4D2D-A957-728B40387085}" srcOrd="0" destOrd="1" presId="urn:microsoft.com/office/officeart/2005/8/layout/vProcess5"/>
    <dgm:cxn modelId="{396B6113-DBA1-4003-BC90-C93B1399140E}" type="presOf" srcId="{FB36139D-EB33-42F1-ADF1-8F97910A52B6}" destId="{8439652D-0993-48B1-ABEF-876C5FADE783}" srcOrd="0" destOrd="0" presId="urn:microsoft.com/office/officeart/2005/8/layout/vProcess5"/>
    <dgm:cxn modelId="{99BADA13-6CE3-46D3-A438-B460640DA79E}" type="presOf" srcId="{96090952-872B-4B2F-95F1-03BF0ADD7A4A}" destId="{FBB20FAA-2AA2-41FB-B2D2-44E8922939C4}" srcOrd="0" destOrd="0" presId="urn:microsoft.com/office/officeart/2005/8/layout/vProcess5"/>
    <dgm:cxn modelId="{36D6341C-13EF-4338-AA7C-F919F875F8C4}" srcId="{0315277E-0D34-4169-95E6-6C80F42904DB}" destId="{A230AE14-A284-4C4A-A1EC-BF247AB6824E}" srcOrd="3" destOrd="0" parTransId="{A7CD469C-0AB2-44F5-8C2A-C6074678574A}" sibTransId="{8BD4FE5C-D2F0-430A-AEB3-5DFAFE60BF6F}"/>
    <dgm:cxn modelId="{202E9E31-0A27-41D2-83C4-8E0AED5EB71F}" type="presOf" srcId="{A230AE14-A284-4C4A-A1EC-BF247AB6824E}" destId="{773CC92E-11A4-4C8F-ADF5-4449CD0B73E4}" srcOrd="0" destOrd="0" presId="urn:microsoft.com/office/officeart/2005/8/layout/vProcess5"/>
    <dgm:cxn modelId="{3670D240-BDD3-412E-B91A-E04C485A241C}" type="presOf" srcId="{A230AE14-A284-4C4A-A1EC-BF247AB6824E}" destId="{9E787D21-454D-4046-B23A-689E8F674585}" srcOrd="1" destOrd="0" presId="urn:microsoft.com/office/officeart/2005/8/layout/vProcess5"/>
    <dgm:cxn modelId="{31E65E43-132A-46C6-8E84-19964F685FDA}" srcId="{0315277E-0D34-4169-95E6-6C80F42904DB}" destId="{C052E204-D32F-4A5F-97DE-85ED1EAD4480}" srcOrd="1" destOrd="0" parTransId="{8255C52F-E19C-447D-B604-1EB33740804D}" sibTransId="{300E938E-0637-4EF7-9540-A103CD496ECB}"/>
    <dgm:cxn modelId="{5E914345-C248-4E17-BBFA-31148282694B}" type="presOf" srcId="{FB36139D-EB33-42F1-ADF1-8F97910A52B6}" destId="{7973EAB1-6258-4636-B3F5-E78B2FBCF694}" srcOrd="1" destOrd="0" presId="urn:microsoft.com/office/officeart/2005/8/layout/vProcess5"/>
    <dgm:cxn modelId="{942AF64C-1AF9-4CB3-A7CA-1E123DBEFE0D}" type="presOf" srcId="{B8EDAA11-DFA9-4C23-8C21-CD124BE13528}" destId="{704246BA-C72B-4908-8748-1A1F5D7FBFDD}" srcOrd="0" destOrd="0" presId="urn:microsoft.com/office/officeart/2005/8/layout/vProcess5"/>
    <dgm:cxn modelId="{E37FE44D-AFB8-4B78-9D8C-000FC72322F8}" type="presOf" srcId="{96090952-872B-4B2F-95F1-03BF0ADD7A4A}" destId="{AB10B6BC-7C1E-4FFD-851A-3E519E7AF483}" srcOrd="1" destOrd="0" presId="urn:microsoft.com/office/officeart/2005/8/layout/vProcess5"/>
    <dgm:cxn modelId="{F7FDFB6F-6ED7-4A3F-B047-227C5A4B5F08}" type="presOf" srcId="{C052E204-D32F-4A5F-97DE-85ED1EAD4480}" destId="{A527E3CD-FA28-4D17-9AAD-FFDB6AF6AB36}" srcOrd="1" destOrd="0" presId="urn:microsoft.com/office/officeart/2005/8/layout/vProcess5"/>
    <dgm:cxn modelId="{E3B7127E-B970-49FF-BC0D-0A8B1721890C}" srcId="{C052E204-D32F-4A5F-97DE-85ED1EAD4480}" destId="{A0A02A53-CF7B-4E39-A8D0-5D0B3306098E}" srcOrd="0" destOrd="0" parTransId="{73A9B80A-63CF-408C-A978-216922D2BFE5}" sibTransId="{23358857-CDD4-4A0A-99D4-85EE0D4E9A12}"/>
    <dgm:cxn modelId="{8B94FB8E-C841-40EF-BDCF-0F849A33B9F2}" type="presOf" srcId="{8BD4FE5C-D2F0-430A-AEB3-5DFAFE60BF6F}" destId="{C80CADEB-4ABE-4E35-95D8-2368D9DFAB42}" srcOrd="0" destOrd="0" presId="urn:microsoft.com/office/officeart/2005/8/layout/vProcess5"/>
    <dgm:cxn modelId="{BC7E1592-E055-47FF-885E-61126545A21A}" srcId="{0315277E-0D34-4169-95E6-6C80F42904DB}" destId="{B1DC38BD-4575-4166-B0BE-35ACA19AC143}" srcOrd="2" destOrd="0" parTransId="{19813131-CAC2-486D-8DAE-FB9C7E3B23EC}" sibTransId="{A3167DA1-AAF0-40BE-88A3-43DE065FF309}"/>
    <dgm:cxn modelId="{706D82A6-BD1B-47C6-89E7-557CA249DC69}" type="presOf" srcId="{300E938E-0637-4EF7-9540-A103CD496ECB}" destId="{6DDE576A-EC10-488C-84BD-574323A44C8F}" srcOrd="0" destOrd="0" presId="urn:microsoft.com/office/officeart/2005/8/layout/vProcess5"/>
    <dgm:cxn modelId="{BF8074A9-FF43-47CE-B19B-6B3D45962837}" type="presOf" srcId="{A3167DA1-AAF0-40BE-88A3-43DE065FF309}" destId="{08BB63E9-3B4F-4D8C-8BB6-5C25F7AA0FE2}" srcOrd="0" destOrd="0" presId="urn:microsoft.com/office/officeart/2005/8/layout/vProcess5"/>
    <dgm:cxn modelId="{0BE217DB-97C9-44A7-A035-48241120E72E}" srcId="{0315277E-0D34-4169-95E6-6C80F42904DB}" destId="{96090952-872B-4B2F-95F1-03BF0ADD7A4A}" srcOrd="0" destOrd="0" parTransId="{7B18B35C-2587-4E75-971F-0AED4DB92A11}" sibTransId="{B8EDAA11-DFA9-4C23-8C21-CD124BE13528}"/>
    <dgm:cxn modelId="{9EB5F5DF-9634-4D39-8A65-155697F7B681}" type="presOf" srcId="{A0A02A53-CF7B-4E39-A8D0-5D0B3306098E}" destId="{A527E3CD-FA28-4D17-9AAD-FFDB6AF6AB36}" srcOrd="1" destOrd="1" presId="urn:microsoft.com/office/officeart/2005/8/layout/vProcess5"/>
    <dgm:cxn modelId="{743F02E4-ADCA-4E95-A14F-0C1F197E4082}" type="presOf" srcId="{B1DC38BD-4575-4166-B0BE-35ACA19AC143}" destId="{70D75691-42B8-42FA-85DD-7946874CCE4A}" srcOrd="1" destOrd="0" presId="urn:microsoft.com/office/officeart/2005/8/layout/vProcess5"/>
    <dgm:cxn modelId="{FE03E0E6-77DC-4A79-B7C6-A33533A715BD}" type="presOf" srcId="{C052E204-D32F-4A5F-97DE-85ED1EAD4480}" destId="{8074D9BF-3DE9-4D2D-A957-728B40387085}" srcOrd="0" destOrd="0" presId="urn:microsoft.com/office/officeart/2005/8/layout/vProcess5"/>
    <dgm:cxn modelId="{04A294F4-ABCA-41BC-AFBC-9C4990D19491}" type="presOf" srcId="{0315277E-0D34-4169-95E6-6C80F42904DB}" destId="{69BB46E7-06B6-4365-9D3B-F2CC91C2B004}" srcOrd="0" destOrd="0" presId="urn:microsoft.com/office/officeart/2005/8/layout/vProcess5"/>
    <dgm:cxn modelId="{4A97F2F8-A02E-466B-A757-93E763173073}" type="presOf" srcId="{B1DC38BD-4575-4166-B0BE-35ACA19AC143}" destId="{987146D8-331E-4B02-A743-4E51076EC534}" srcOrd="0" destOrd="0" presId="urn:microsoft.com/office/officeart/2005/8/layout/vProcess5"/>
    <dgm:cxn modelId="{59393CF8-B2EB-4083-B27E-04A1E71306A6}" type="presParOf" srcId="{69BB46E7-06B6-4365-9D3B-F2CC91C2B004}" destId="{4BE73450-056C-4BC4-9E7C-20233D346AE8}" srcOrd="0" destOrd="0" presId="urn:microsoft.com/office/officeart/2005/8/layout/vProcess5"/>
    <dgm:cxn modelId="{B367072C-37A1-43CE-B409-65B3DD2527EB}" type="presParOf" srcId="{69BB46E7-06B6-4365-9D3B-F2CC91C2B004}" destId="{FBB20FAA-2AA2-41FB-B2D2-44E8922939C4}" srcOrd="1" destOrd="0" presId="urn:microsoft.com/office/officeart/2005/8/layout/vProcess5"/>
    <dgm:cxn modelId="{5F66F8F9-E33B-4ACD-8B17-EE6FE7B08B1F}" type="presParOf" srcId="{69BB46E7-06B6-4365-9D3B-F2CC91C2B004}" destId="{8074D9BF-3DE9-4D2D-A957-728B40387085}" srcOrd="2" destOrd="0" presId="urn:microsoft.com/office/officeart/2005/8/layout/vProcess5"/>
    <dgm:cxn modelId="{AA2E2CE6-E07E-4609-B36C-6BFEAE9D5AE3}" type="presParOf" srcId="{69BB46E7-06B6-4365-9D3B-F2CC91C2B004}" destId="{987146D8-331E-4B02-A743-4E51076EC534}" srcOrd="3" destOrd="0" presId="urn:microsoft.com/office/officeart/2005/8/layout/vProcess5"/>
    <dgm:cxn modelId="{AAC096F4-6E91-4C81-9457-4BCD7FCA139C}" type="presParOf" srcId="{69BB46E7-06B6-4365-9D3B-F2CC91C2B004}" destId="{773CC92E-11A4-4C8F-ADF5-4449CD0B73E4}" srcOrd="4" destOrd="0" presId="urn:microsoft.com/office/officeart/2005/8/layout/vProcess5"/>
    <dgm:cxn modelId="{5790D198-1553-48AB-A0A8-63962F00B340}" type="presParOf" srcId="{69BB46E7-06B6-4365-9D3B-F2CC91C2B004}" destId="{8439652D-0993-48B1-ABEF-876C5FADE783}" srcOrd="5" destOrd="0" presId="urn:microsoft.com/office/officeart/2005/8/layout/vProcess5"/>
    <dgm:cxn modelId="{A647321F-33BC-4E71-A3E7-10E4CA122153}" type="presParOf" srcId="{69BB46E7-06B6-4365-9D3B-F2CC91C2B004}" destId="{704246BA-C72B-4908-8748-1A1F5D7FBFDD}" srcOrd="6" destOrd="0" presId="urn:microsoft.com/office/officeart/2005/8/layout/vProcess5"/>
    <dgm:cxn modelId="{D4B45243-8C4A-4AED-AF07-72B9B0440BF0}" type="presParOf" srcId="{69BB46E7-06B6-4365-9D3B-F2CC91C2B004}" destId="{6DDE576A-EC10-488C-84BD-574323A44C8F}" srcOrd="7" destOrd="0" presId="urn:microsoft.com/office/officeart/2005/8/layout/vProcess5"/>
    <dgm:cxn modelId="{4DE69F94-6B20-42C4-8315-C71501D2D13A}" type="presParOf" srcId="{69BB46E7-06B6-4365-9D3B-F2CC91C2B004}" destId="{08BB63E9-3B4F-4D8C-8BB6-5C25F7AA0FE2}" srcOrd="8" destOrd="0" presId="urn:microsoft.com/office/officeart/2005/8/layout/vProcess5"/>
    <dgm:cxn modelId="{08E77629-1FB0-4612-B5CB-C473C31D1820}" type="presParOf" srcId="{69BB46E7-06B6-4365-9D3B-F2CC91C2B004}" destId="{C80CADEB-4ABE-4E35-95D8-2368D9DFAB42}" srcOrd="9" destOrd="0" presId="urn:microsoft.com/office/officeart/2005/8/layout/vProcess5"/>
    <dgm:cxn modelId="{F8796EF1-3018-403A-A9C2-358F62639EE6}" type="presParOf" srcId="{69BB46E7-06B6-4365-9D3B-F2CC91C2B004}" destId="{AB10B6BC-7C1E-4FFD-851A-3E519E7AF483}" srcOrd="10" destOrd="0" presId="urn:microsoft.com/office/officeart/2005/8/layout/vProcess5"/>
    <dgm:cxn modelId="{4D9B58BB-EBE7-41B7-90C1-4DA6DEF1B180}" type="presParOf" srcId="{69BB46E7-06B6-4365-9D3B-F2CC91C2B004}" destId="{A527E3CD-FA28-4D17-9AAD-FFDB6AF6AB36}" srcOrd="11" destOrd="0" presId="urn:microsoft.com/office/officeart/2005/8/layout/vProcess5"/>
    <dgm:cxn modelId="{9EE776A8-B86F-4FEE-A018-CB62EAE37AC2}" type="presParOf" srcId="{69BB46E7-06B6-4365-9D3B-F2CC91C2B004}" destId="{70D75691-42B8-42FA-85DD-7946874CCE4A}" srcOrd="12" destOrd="0" presId="urn:microsoft.com/office/officeart/2005/8/layout/vProcess5"/>
    <dgm:cxn modelId="{2FF3A794-4DDA-4490-9560-D87E171B7345}" type="presParOf" srcId="{69BB46E7-06B6-4365-9D3B-F2CC91C2B004}" destId="{9E787D21-454D-4046-B23A-689E8F674585}" srcOrd="13" destOrd="0" presId="urn:microsoft.com/office/officeart/2005/8/layout/vProcess5"/>
    <dgm:cxn modelId="{6CA2B7C1-8283-4845-97DA-8B8326FB8613}" type="presParOf" srcId="{69BB46E7-06B6-4365-9D3B-F2CC91C2B004}" destId="{7973EAB1-6258-4636-B3F5-E78B2FBCF694}" srcOrd="14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72C425CF-BB03-4F2F-9355-9D8C0ED51153}" type="doc">
      <dgm:prSet loTypeId="urn:microsoft.com/office/officeart/2005/8/layout/process4" loCatId="process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92E3C15A-B0A3-4028-9F5A-6388C87BD6E2}">
      <dgm:prSet/>
      <dgm:spPr/>
      <dgm:t>
        <a:bodyPr/>
        <a:lstStyle/>
        <a:p>
          <a:r>
            <a:rPr lang="hr-HR" b="0" i="0"/>
            <a:t>Svaki oblik komunikacije sadrži tri elementa: </a:t>
          </a:r>
          <a:endParaRPr lang="en-US"/>
        </a:p>
      </dgm:t>
    </dgm:pt>
    <dgm:pt modelId="{F517C212-0605-4464-B1FF-29A144AE5B4C}" type="parTrans" cxnId="{6A211CC5-800A-4B4F-B904-6D089FF6EA21}">
      <dgm:prSet/>
      <dgm:spPr/>
      <dgm:t>
        <a:bodyPr/>
        <a:lstStyle/>
        <a:p>
          <a:endParaRPr lang="en-US"/>
        </a:p>
      </dgm:t>
    </dgm:pt>
    <dgm:pt modelId="{4D37BAE9-C72F-46AE-A930-098BA7FDE4C5}" type="sibTrans" cxnId="{6A211CC5-800A-4B4F-B904-6D089FF6EA21}">
      <dgm:prSet/>
      <dgm:spPr/>
      <dgm:t>
        <a:bodyPr/>
        <a:lstStyle/>
        <a:p>
          <a:endParaRPr lang="en-US"/>
        </a:p>
      </dgm:t>
    </dgm:pt>
    <dgm:pt modelId="{E4AB6813-A0EA-4455-AABE-0E6A63AB357D}">
      <dgm:prSet/>
      <dgm:spPr/>
      <dgm:t>
        <a:bodyPr/>
        <a:lstStyle/>
        <a:p>
          <a:r>
            <a:rPr lang="hr-HR" b="0" i="0" dirty="0"/>
            <a:t>pošiljatelja poruke </a:t>
          </a:r>
          <a:endParaRPr lang="en-US" dirty="0"/>
        </a:p>
      </dgm:t>
    </dgm:pt>
    <dgm:pt modelId="{31E2201B-E108-42FD-9499-8062C3860DE7}" type="parTrans" cxnId="{D997007D-B191-4882-A67F-A78832F60DF8}">
      <dgm:prSet/>
      <dgm:spPr/>
      <dgm:t>
        <a:bodyPr/>
        <a:lstStyle/>
        <a:p>
          <a:endParaRPr lang="en-US"/>
        </a:p>
      </dgm:t>
    </dgm:pt>
    <dgm:pt modelId="{AE880AAA-4BD5-43DC-97B9-8D1C9497740B}" type="sibTrans" cxnId="{D997007D-B191-4882-A67F-A78832F60DF8}">
      <dgm:prSet/>
      <dgm:spPr/>
      <dgm:t>
        <a:bodyPr/>
        <a:lstStyle/>
        <a:p>
          <a:endParaRPr lang="en-US"/>
        </a:p>
      </dgm:t>
    </dgm:pt>
    <dgm:pt modelId="{FF0DF588-E82E-4A00-BB6A-750960CBC8AF}">
      <dgm:prSet/>
      <dgm:spPr/>
      <dgm:t>
        <a:bodyPr/>
        <a:lstStyle/>
        <a:p>
          <a:r>
            <a:rPr lang="hr-HR" b="0" i="0" dirty="0"/>
            <a:t>primatelja poruke  </a:t>
          </a:r>
          <a:endParaRPr lang="en-US" dirty="0"/>
        </a:p>
      </dgm:t>
    </dgm:pt>
    <dgm:pt modelId="{5E2629DC-1D77-40B1-AD8A-18C09A9F6A9F}" type="parTrans" cxnId="{95110851-72AA-4F50-AE91-9BBCFB53692D}">
      <dgm:prSet/>
      <dgm:spPr/>
      <dgm:t>
        <a:bodyPr/>
        <a:lstStyle/>
        <a:p>
          <a:endParaRPr lang="en-US"/>
        </a:p>
      </dgm:t>
    </dgm:pt>
    <dgm:pt modelId="{13C35262-54D4-409F-9C28-CB5FD8CEE340}" type="sibTrans" cxnId="{95110851-72AA-4F50-AE91-9BBCFB53692D}">
      <dgm:prSet/>
      <dgm:spPr/>
      <dgm:t>
        <a:bodyPr/>
        <a:lstStyle/>
        <a:p>
          <a:endParaRPr lang="en-US"/>
        </a:p>
      </dgm:t>
    </dgm:pt>
    <dgm:pt modelId="{835369F8-6A03-4EE3-A409-E976E0B0A630}">
      <dgm:prSet/>
      <dgm:spPr/>
      <dgm:t>
        <a:bodyPr/>
        <a:lstStyle/>
        <a:p>
          <a:r>
            <a:rPr lang="hr-HR" b="0" i="0"/>
            <a:t>poruku (obavijest) koja se prenosi.</a:t>
          </a:r>
          <a:endParaRPr lang="en-US"/>
        </a:p>
      </dgm:t>
    </dgm:pt>
    <dgm:pt modelId="{B6F41C9E-0DBE-47B3-9A8B-442AAFE5B173}" type="parTrans" cxnId="{9A8D4628-1A0C-4901-9EE0-DD245E6C16ED}">
      <dgm:prSet/>
      <dgm:spPr/>
      <dgm:t>
        <a:bodyPr/>
        <a:lstStyle/>
        <a:p>
          <a:endParaRPr lang="en-US"/>
        </a:p>
      </dgm:t>
    </dgm:pt>
    <dgm:pt modelId="{0F4B19B9-3F42-427C-9272-FDDECABB0FA9}" type="sibTrans" cxnId="{9A8D4628-1A0C-4901-9EE0-DD245E6C16ED}">
      <dgm:prSet/>
      <dgm:spPr/>
      <dgm:t>
        <a:bodyPr/>
        <a:lstStyle/>
        <a:p>
          <a:endParaRPr lang="en-US"/>
        </a:p>
      </dgm:t>
    </dgm:pt>
    <dgm:pt modelId="{A147883B-A079-48B8-A96F-878FCC78569E}">
      <dgm:prSet/>
      <dgm:spPr/>
      <dgm:t>
        <a:bodyPr/>
        <a:lstStyle/>
        <a:p>
          <a:r>
            <a:rPr lang="hr-HR" b="0" i="0" dirty="0"/>
            <a:t>Da bismo prenijeli poruku, možemo se poslužiti različitim sredstvima komunikacije (govorom, medijima, gestama, znakovima).</a:t>
          </a:r>
          <a:endParaRPr lang="en-US" dirty="0"/>
        </a:p>
      </dgm:t>
    </dgm:pt>
    <dgm:pt modelId="{A6D8BDFE-17FD-4B12-A99F-41271A95082E}" type="parTrans" cxnId="{25FE0FCF-CBBF-4DFD-B08A-9A98497BD64B}">
      <dgm:prSet/>
      <dgm:spPr/>
      <dgm:t>
        <a:bodyPr/>
        <a:lstStyle/>
        <a:p>
          <a:endParaRPr lang="en-US"/>
        </a:p>
      </dgm:t>
    </dgm:pt>
    <dgm:pt modelId="{F10824F1-28D3-467F-850C-9D23A747D9F4}" type="sibTrans" cxnId="{25FE0FCF-CBBF-4DFD-B08A-9A98497BD64B}">
      <dgm:prSet/>
      <dgm:spPr/>
      <dgm:t>
        <a:bodyPr/>
        <a:lstStyle/>
        <a:p>
          <a:endParaRPr lang="en-US"/>
        </a:p>
      </dgm:t>
    </dgm:pt>
    <dgm:pt modelId="{4210B957-A06B-4422-9EE8-2286EF2EB9CA}" type="pres">
      <dgm:prSet presAssocID="{72C425CF-BB03-4F2F-9355-9D8C0ED51153}" presName="Name0" presStyleCnt="0">
        <dgm:presLayoutVars>
          <dgm:dir/>
          <dgm:animLvl val="lvl"/>
          <dgm:resizeHandles val="exact"/>
        </dgm:presLayoutVars>
      </dgm:prSet>
      <dgm:spPr/>
    </dgm:pt>
    <dgm:pt modelId="{C5E56DB5-AB0E-4A05-80C3-E81ABBC45E3C}" type="pres">
      <dgm:prSet presAssocID="{A147883B-A079-48B8-A96F-878FCC78569E}" presName="boxAndChildren" presStyleCnt="0"/>
      <dgm:spPr/>
    </dgm:pt>
    <dgm:pt modelId="{014AAAA2-36A1-479B-B3E5-08D40061B4FF}" type="pres">
      <dgm:prSet presAssocID="{A147883B-A079-48B8-A96F-878FCC78569E}" presName="parentTextBox" presStyleLbl="node1" presStyleIdx="0" presStyleCnt="2"/>
      <dgm:spPr/>
    </dgm:pt>
    <dgm:pt modelId="{5408EB92-AEA3-4E4A-8D10-1A4CE78CFCF8}" type="pres">
      <dgm:prSet presAssocID="{4D37BAE9-C72F-46AE-A930-098BA7FDE4C5}" presName="sp" presStyleCnt="0"/>
      <dgm:spPr/>
    </dgm:pt>
    <dgm:pt modelId="{4EBB4019-6E4F-48F9-9303-E606AF2500C7}" type="pres">
      <dgm:prSet presAssocID="{92E3C15A-B0A3-4028-9F5A-6388C87BD6E2}" presName="arrowAndChildren" presStyleCnt="0"/>
      <dgm:spPr/>
    </dgm:pt>
    <dgm:pt modelId="{A745142D-D393-44F7-985F-CB05B8461521}" type="pres">
      <dgm:prSet presAssocID="{92E3C15A-B0A3-4028-9F5A-6388C87BD6E2}" presName="parentTextArrow" presStyleLbl="node1" presStyleIdx="0" presStyleCnt="2"/>
      <dgm:spPr/>
    </dgm:pt>
    <dgm:pt modelId="{BEBBC693-14C7-4D61-A12C-C644C09FAA17}" type="pres">
      <dgm:prSet presAssocID="{92E3C15A-B0A3-4028-9F5A-6388C87BD6E2}" presName="arrow" presStyleLbl="node1" presStyleIdx="1" presStyleCnt="2"/>
      <dgm:spPr/>
    </dgm:pt>
    <dgm:pt modelId="{94E1EEF6-44E3-4DF8-8700-78EF179C2C4E}" type="pres">
      <dgm:prSet presAssocID="{92E3C15A-B0A3-4028-9F5A-6388C87BD6E2}" presName="descendantArrow" presStyleCnt="0"/>
      <dgm:spPr/>
    </dgm:pt>
    <dgm:pt modelId="{CF0CB2B8-C34A-43DE-BF70-F160A25B7939}" type="pres">
      <dgm:prSet presAssocID="{E4AB6813-A0EA-4455-AABE-0E6A63AB357D}" presName="childTextArrow" presStyleLbl="fgAccFollowNode1" presStyleIdx="0" presStyleCnt="3">
        <dgm:presLayoutVars>
          <dgm:bulletEnabled val="1"/>
        </dgm:presLayoutVars>
      </dgm:prSet>
      <dgm:spPr/>
    </dgm:pt>
    <dgm:pt modelId="{517CE23D-FFDF-4F67-8F40-A4042174EA71}" type="pres">
      <dgm:prSet presAssocID="{FF0DF588-E82E-4A00-BB6A-750960CBC8AF}" presName="childTextArrow" presStyleLbl="fgAccFollowNode1" presStyleIdx="1" presStyleCnt="3">
        <dgm:presLayoutVars>
          <dgm:bulletEnabled val="1"/>
        </dgm:presLayoutVars>
      </dgm:prSet>
      <dgm:spPr/>
    </dgm:pt>
    <dgm:pt modelId="{706747CB-1967-4454-A0D1-6165DEBBD093}" type="pres">
      <dgm:prSet presAssocID="{835369F8-6A03-4EE3-A409-E976E0B0A630}" presName="childTextArrow" presStyleLbl="fgAccFollowNode1" presStyleIdx="2" presStyleCnt="3">
        <dgm:presLayoutVars>
          <dgm:bulletEnabled val="1"/>
        </dgm:presLayoutVars>
      </dgm:prSet>
      <dgm:spPr/>
    </dgm:pt>
  </dgm:ptLst>
  <dgm:cxnLst>
    <dgm:cxn modelId="{315C1C19-E038-4389-97DB-DD216EF0854E}" type="presOf" srcId="{92E3C15A-B0A3-4028-9F5A-6388C87BD6E2}" destId="{A745142D-D393-44F7-985F-CB05B8461521}" srcOrd="0" destOrd="0" presId="urn:microsoft.com/office/officeart/2005/8/layout/process4"/>
    <dgm:cxn modelId="{9A8D4628-1A0C-4901-9EE0-DD245E6C16ED}" srcId="{92E3C15A-B0A3-4028-9F5A-6388C87BD6E2}" destId="{835369F8-6A03-4EE3-A409-E976E0B0A630}" srcOrd="2" destOrd="0" parTransId="{B6F41C9E-0DBE-47B3-9A8B-442AAFE5B173}" sibTransId="{0F4B19B9-3F42-427C-9272-FDDECABB0FA9}"/>
    <dgm:cxn modelId="{C38CF45F-93B4-4B9A-93DF-999C8F6C3038}" type="presOf" srcId="{FF0DF588-E82E-4A00-BB6A-750960CBC8AF}" destId="{517CE23D-FFDF-4F67-8F40-A4042174EA71}" srcOrd="0" destOrd="0" presId="urn:microsoft.com/office/officeart/2005/8/layout/process4"/>
    <dgm:cxn modelId="{152CB14A-2295-43F0-89C5-2CA9A980853B}" type="presOf" srcId="{E4AB6813-A0EA-4455-AABE-0E6A63AB357D}" destId="{CF0CB2B8-C34A-43DE-BF70-F160A25B7939}" srcOrd="0" destOrd="0" presId="urn:microsoft.com/office/officeart/2005/8/layout/process4"/>
    <dgm:cxn modelId="{95110851-72AA-4F50-AE91-9BBCFB53692D}" srcId="{92E3C15A-B0A3-4028-9F5A-6388C87BD6E2}" destId="{FF0DF588-E82E-4A00-BB6A-750960CBC8AF}" srcOrd="1" destOrd="0" parTransId="{5E2629DC-1D77-40B1-AD8A-18C09A9F6A9F}" sibTransId="{13C35262-54D4-409F-9C28-CB5FD8CEE340}"/>
    <dgm:cxn modelId="{D997007D-B191-4882-A67F-A78832F60DF8}" srcId="{92E3C15A-B0A3-4028-9F5A-6388C87BD6E2}" destId="{E4AB6813-A0EA-4455-AABE-0E6A63AB357D}" srcOrd="0" destOrd="0" parTransId="{31E2201B-E108-42FD-9499-8062C3860DE7}" sibTransId="{AE880AAA-4BD5-43DC-97B9-8D1C9497740B}"/>
    <dgm:cxn modelId="{A0DBD7BF-F420-4C38-BF16-965B2558A815}" type="presOf" srcId="{A147883B-A079-48B8-A96F-878FCC78569E}" destId="{014AAAA2-36A1-479B-B3E5-08D40061B4FF}" srcOrd="0" destOrd="0" presId="urn:microsoft.com/office/officeart/2005/8/layout/process4"/>
    <dgm:cxn modelId="{6A211CC5-800A-4B4F-B904-6D089FF6EA21}" srcId="{72C425CF-BB03-4F2F-9355-9D8C0ED51153}" destId="{92E3C15A-B0A3-4028-9F5A-6388C87BD6E2}" srcOrd="0" destOrd="0" parTransId="{F517C212-0605-4464-B1FF-29A144AE5B4C}" sibTransId="{4D37BAE9-C72F-46AE-A930-098BA7FDE4C5}"/>
    <dgm:cxn modelId="{63FBFAC5-0F84-422A-840F-3F9A52C08576}" type="presOf" srcId="{92E3C15A-B0A3-4028-9F5A-6388C87BD6E2}" destId="{BEBBC693-14C7-4D61-A12C-C644C09FAA17}" srcOrd="1" destOrd="0" presId="urn:microsoft.com/office/officeart/2005/8/layout/process4"/>
    <dgm:cxn modelId="{939B0CC7-8572-4900-935E-30F5CF5D9528}" type="presOf" srcId="{835369F8-6A03-4EE3-A409-E976E0B0A630}" destId="{706747CB-1967-4454-A0D1-6165DEBBD093}" srcOrd="0" destOrd="0" presId="urn:microsoft.com/office/officeart/2005/8/layout/process4"/>
    <dgm:cxn modelId="{401189CE-EEC5-4D1B-A19E-D6648160DCC8}" type="presOf" srcId="{72C425CF-BB03-4F2F-9355-9D8C0ED51153}" destId="{4210B957-A06B-4422-9EE8-2286EF2EB9CA}" srcOrd="0" destOrd="0" presId="urn:microsoft.com/office/officeart/2005/8/layout/process4"/>
    <dgm:cxn modelId="{25FE0FCF-CBBF-4DFD-B08A-9A98497BD64B}" srcId="{72C425CF-BB03-4F2F-9355-9D8C0ED51153}" destId="{A147883B-A079-48B8-A96F-878FCC78569E}" srcOrd="1" destOrd="0" parTransId="{A6D8BDFE-17FD-4B12-A99F-41271A95082E}" sibTransId="{F10824F1-28D3-467F-850C-9D23A747D9F4}"/>
    <dgm:cxn modelId="{2881D809-04DB-4159-9C07-0B8ACF5B3219}" type="presParOf" srcId="{4210B957-A06B-4422-9EE8-2286EF2EB9CA}" destId="{C5E56DB5-AB0E-4A05-80C3-E81ABBC45E3C}" srcOrd="0" destOrd="0" presId="urn:microsoft.com/office/officeart/2005/8/layout/process4"/>
    <dgm:cxn modelId="{0DE46F21-7D98-4645-AB33-894A4C8D2072}" type="presParOf" srcId="{C5E56DB5-AB0E-4A05-80C3-E81ABBC45E3C}" destId="{014AAAA2-36A1-479B-B3E5-08D40061B4FF}" srcOrd="0" destOrd="0" presId="urn:microsoft.com/office/officeart/2005/8/layout/process4"/>
    <dgm:cxn modelId="{39DBA4DC-A44E-4DA3-985C-6A8D1EA3798D}" type="presParOf" srcId="{4210B957-A06B-4422-9EE8-2286EF2EB9CA}" destId="{5408EB92-AEA3-4E4A-8D10-1A4CE78CFCF8}" srcOrd="1" destOrd="0" presId="urn:microsoft.com/office/officeart/2005/8/layout/process4"/>
    <dgm:cxn modelId="{316BE458-8169-4F9E-ACF9-7921E2478F49}" type="presParOf" srcId="{4210B957-A06B-4422-9EE8-2286EF2EB9CA}" destId="{4EBB4019-6E4F-48F9-9303-E606AF2500C7}" srcOrd="2" destOrd="0" presId="urn:microsoft.com/office/officeart/2005/8/layout/process4"/>
    <dgm:cxn modelId="{BD033062-26A0-447A-BBEB-9853442F6A6A}" type="presParOf" srcId="{4EBB4019-6E4F-48F9-9303-E606AF2500C7}" destId="{A745142D-D393-44F7-985F-CB05B8461521}" srcOrd="0" destOrd="0" presId="urn:microsoft.com/office/officeart/2005/8/layout/process4"/>
    <dgm:cxn modelId="{18ADF105-84D7-4309-94AA-FE095481AC50}" type="presParOf" srcId="{4EBB4019-6E4F-48F9-9303-E606AF2500C7}" destId="{BEBBC693-14C7-4D61-A12C-C644C09FAA17}" srcOrd="1" destOrd="0" presId="urn:microsoft.com/office/officeart/2005/8/layout/process4"/>
    <dgm:cxn modelId="{AB299365-384B-4A3B-A147-25BDE136F420}" type="presParOf" srcId="{4EBB4019-6E4F-48F9-9303-E606AF2500C7}" destId="{94E1EEF6-44E3-4DF8-8700-78EF179C2C4E}" srcOrd="2" destOrd="0" presId="urn:microsoft.com/office/officeart/2005/8/layout/process4"/>
    <dgm:cxn modelId="{16F83F7F-23D6-4E00-9FE2-62555050423F}" type="presParOf" srcId="{94E1EEF6-44E3-4DF8-8700-78EF179C2C4E}" destId="{CF0CB2B8-C34A-43DE-BF70-F160A25B7939}" srcOrd="0" destOrd="0" presId="urn:microsoft.com/office/officeart/2005/8/layout/process4"/>
    <dgm:cxn modelId="{12031BD8-8349-4100-999A-3F82140DFE72}" type="presParOf" srcId="{94E1EEF6-44E3-4DF8-8700-78EF179C2C4E}" destId="{517CE23D-FFDF-4F67-8F40-A4042174EA71}" srcOrd="1" destOrd="0" presId="urn:microsoft.com/office/officeart/2005/8/layout/process4"/>
    <dgm:cxn modelId="{EE9E664B-567C-4C86-A7CF-5225B9399B0D}" type="presParOf" srcId="{94E1EEF6-44E3-4DF8-8700-78EF179C2C4E}" destId="{706747CB-1967-4454-A0D1-6165DEBBD093}" srcOrd="2" destOrd="0" presId="urn:microsoft.com/office/officeart/2005/8/layout/process4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7F90E3E2-0710-447A-A2A1-0A5E328E4D8D}" type="doc">
      <dgm:prSet loTypeId="urn:microsoft.com/office/officeart/2005/8/layout/vList5" loCatId="list" qsTypeId="urn:microsoft.com/office/officeart/2005/8/quickstyle/simple2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5D2A9E0B-7943-42D3-94EC-E3337C877CA3}">
      <dgm:prSet/>
      <dgm:spPr/>
      <dgm:t>
        <a:bodyPr/>
        <a:lstStyle/>
        <a:p>
          <a:r>
            <a:rPr lang="hr-HR"/>
            <a:t>Govorne vrednote:</a:t>
          </a:r>
          <a:endParaRPr lang="en-US"/>
        </a:p>
      </dgm:t>
    </dgm:pt>
    <dgm:pt modelId="{A428B060-28F0-48A7-9B15-0D87A28037EF}" type="parTrans" cxnId="{178D5DF8-123E-463C-A015-B7918806CE7A}">
      <dgm:prSet/>
      <dgm:spPr/>
      <dgm:t>
        <a:bodyPr/>
        <a:lstStyle/>
        <a:p>
          <a:endParaRPr lang="en-US"/>
        </a:p>
      </dgm:t>
    </dgm:pt>
    <dgm:pt modelId="{6F5541FD-4F24-435A-97A5-99D5C8817753}" type="sibTrans" cxnId="{178D5DF8-123E-463C-A015-B7918806CE7A}">
      <dgm:prSet/>
      <dgm:spPr/>
      <dgm:t>
        <a:bodyPr/>
        <a:lstStyle/>
        <a:p>
          <a:endParaRPr lang="en-US"/>
        </a:p>
      </dgm:t>
    </dgm:pt>
    <dgm:pt modelId="{52FA9317-7A5F-4C50-94FF-C20BA10C9B5B}">
      <dgm:prSet/>
      <dgm:spPr/>
      <dgm:t>
        <a:bodyPr/>
        <a:lstStyle/>
        <a:p>
          <a:r>
            <a:rPr lang="hr-HR" dirty="0"/>
            <a:t>ton, isticanje riječi, brzina govorenja, stanka, izgovor glasova, naglasak, boja – visina - jačina glasa.</a:t>
          </a:r>
          <a:endParaRPr lang="en-US" dirty="0"/>
        </a:p>
      </dgm:t>
    </dgm:pt>
    <dgm:pt modelId="{C5F0F853-2F4A-429E-A01D-294E2F1B1F49}" type="parTrans" cxnId="{5D760684-8D20-4F56-BA12-C9011734E80B}">
      <dgm:prSet/>
      <dgm:spPr/>
      <dgm:t>
        <a:bodyPr/>
        <a:lstStyle/>
        <a:p>
          <a:endParaRPr lang="en-US"/>
        </a:p>
      </dgm:t>
    </dgm:pt>
    <dgm:pt modelId="{171E7F60-4E67-465B-A86B-D4AAF88D0685}" type="sibTrans" cxnId="{5D760684-8D20-4F56-BA12-C9011734E80B}">
      <dgm:prSet/>
      <dgm:spPr/>
      <dgm:t>
        <a:bodyPr/>
        <a:lstStyle/>
        <a:p>
          <a:endParaRPr lang="en-US"/>
        </a:p>
      </dgm:t>
    </dgm:pt>
    <dgm:pt modelId="{2A924866-CA4E-41D9-A9DB-7F25C2AFE31E}">
      <dgm:prSet/>
      <dgm:spPr/>
      <dgm:t>
        <a:bodyPr/>
        <a:lstStyle/>
        <a:p>
          <a:r>
            <a:rPr lang="hr-HR" dirty="0"/>
            <a:t>Način govorenja važan je u svim oblicima govora:</a:t>
          </a:r>
          <a:endParaRPr lang="en-US" dirty="0"/>
        </a:p>
      </dgm:t>
    </dgm:pt>
    <dgm:pt modelId="{76B5D124-88B3-4B94-B07E-9C83B2A45270}" type="parTrans" cxnId="{593EB529-8E6A-4B26-81CD-D58320AE3E6C}">
      <dgm:prSet/>
      <dgm:spPr/>
      <dgm:t>
        <a:bodyPr/>
        <a:lstStyle/>
        <a:p>
          <a:endParaRPr lang="en-US"/>
        </a:p>
      </dgm:t>
    </dgm:pt>
    <dgm:pt modelId="{3C3C9F61-E567-4F38-82E0-E600CB6FE885}" type="sibTrans" cxnId="{593EB529-8E6A-4B26-81CD-D58320AE3E6C}">
      <dgm:prSet/>
      <dgm:spPr/>
      <dgm:t>
        <a:bodyPr/>
        <a:lstStyle/>
        <a:p>
          <a:endParaRPr lang="en-US"/>
        </a:p>
      </dgm:t>
    </dgm:pt>
    <dgm:pt modelId="{468CA1CF-85BB-4367-B4E3-E2355B15EE53}">
      <dgm:prSet/>
      <dgm:spPr/>
      <dgm:t>
        <a:bodyPr/>
        <a:lstStyle/>
        <a:p>
          <a:r>
            <a:rPr lang="hr-HR" dirty="0"/>
            <a:t>pripovijedanje,</a:t>
          </a:r>
          <a:endParaRPr lang="en-US" dirty="0"/>
        </a:p>
      </dgm:t>
    </dgm:pt>
    <dgm:pt modelId="{E3AFC6D0-C4A3-4053-AE3B-CF7FD6F33984}" type="parTrans" cxnId="{FB58FBAA-A387-4D2B-9BDA-FAB1D3294A73}">
      <dgm:prSet/>
      <dgm:spPr/>
      <dgm:t>
        <a:bodyPr/>
        <a:lstStyle/>
        <a:p>
          <a:endParaRPr lang="en-US"/>
        </a:p>
      </dgm:t>
    </dgm:pt>
    <dgm:pt modelId="{DADFF06D-080A-4988-ADEA-453D412CE48B}" type="sibTrans" cxnId="{FB58FBAA-A387-4D2B-9BDA-FAB1D3294A73}">
      <dgm:prSet/>
      <dgm:spPr/>
      <dgm:t>
        <a:bodyPr/>
        <a:lstStyle/>
        <a:p>
          <a:endParaRPr lang="en-US"/>
        </a:p>
      </dgm:t>
    </dgm:pt>
    <dgm:pt modelId="{E5999ACD-49A0-4143-B31E-B081172DA673}">
      <dgm:prSet/>
      <dgm:spPr/>
      <dgm:t>
        <a:bodyPr/>
        <a:lstStyle/>
        <a:p>
          <a:r>
            <a:rPr lang="hr-HR" dirty="0"/>
            <a:t>kazivanje poezije,</a:t>
          </a:r>
          <a:endParaRPr lang="en-US" dirty="0"/>
        </a:p>
      </dgm:t>
    </dgm:pt>
    <dgm:pt modelId="{6887F773-6DB8-4B55-AA07-0A9C0EBA697E}" type="parTrans" cxnId="{FE8A36FB-F1E8-404A-B510-2B67F19C5C0F}">
      <dgm:prSet/>
      <dgm:spPr/>
      <dgm:t>
        <a:bodyPr/>
        <a:lstStyle/>
        <a:p>
          <a:endParaRPr lang="en-US"/>
        </a:p>
      </dgm:t>
    </dgm:pt>
    <dgm:pt modelId="{38BA23B5-A865-4122-889D-15098A2955AA}" type="sibTrans" cxnId="{FE8A36FB-F1E8-404A-B510-2B67F19C5C0F}">
      <dgm:prSet/>
      <dgm:spPr/>
      <dgm:t>
        <a:bodyPr/>
        <a:lstStyle/>
        <a:p>
          <a:endParaRPr lang="en-US"/>
        </a:p>
      </dgm:t>
    </dgm:pt>
    <dgm:pt modelId="{A2A108F1-89DF-4326-9408-4ECE0B1AAB9F}">
      <dgm:prSet/>
      <dgm:spPr/>
      <dgm:t>
        <a:bodyPr/>
        <a:lstStyle/>
        <a:p>
          <a:r>
            <a:rPr lang="hr-HR"/>
            <a:t>javni govor,</a:t>
          </a:r>
          <a:endParaRPr lang="en-US"/>
        </a:p>
      </dgm:t>
    </dgm:pt>
    <dgm:pt modelId="{AF20F4A8-4AF5-463C-BC79-DE07F5BF5D0E}" type="parTrans" cxnId="{87D034DF-29DB-4078-9BCB-BAA4B6FC92B3}">
      <dgm:prSet/>
      <dgm:spPr/>
      <dgm:t>
        <a:bodyPr/>
        <a:lstStyle/>
        <a:p>
          <a:endParaRPr lang="en-US"/>
        </a:p>
      </dgm:t>
    </dgm:pt>
    <dgm:pt modelId="{F4D9AA01-1CCA-4946-B6AE-C7521270BC62}" type="sibTrans" cxnId="{87D034DF-29DB-4078-9BCB-BAA4B6FC92B3}">
      <dgm:prSet/>
      <dgm:spPr/>
      <dgm:t>
        <a:bodyPr/>
        <a:lstStyle/>
        <a:p>
          <a:endParaRPr lang="en-US"/>
        </a:p>
      </dgm:t>
    </dgm:pt>
    <dgm:pt modelId="{57B29659-E251-4CC0-8AB3-C90B95D5E9ED}">
      <dgm:prSet/>
      <dgm:spPr/>
      <dgm:t>
        <a:bodyPr/>
        <a:lstStyle/>
        <a:p>
          <a:r>
            <a:rPr lang="hr-HR"/>
            <a:t>raspravljanje.</a:t>
          </a:r>
          <a:endParaRPr lang="en-US"/>
        </a:p>
      </dgm:t>
    </dgm:pt>
    <dgm:pt modelId="{2E47AFC3-C7D8-4074-9559-6228CD8FA7E3}" type="parTrans" cxnId="{79440510-8A55-4D91-8A9A-0B0FEFBE3DDF}">
      <dgm:prSet/>
      <dgm:spPr/>
      <dgm:t>
        <a:bodyPr/>
        <a:lstStyle/>
        <a:p>
          <a:endParaRPr lang="en-US"/>
        </a:p>
      </dgm:t>
    </dgm:pt>
    <dgm:pt modelId="{401F62D5-61DF-4CF5-86EB-C5524DE73065}" type="sibTrans" cxnId="{79440510-8A55-4D91-8A9A-0B0FEFBE3DDF}">
      <dgm:prSet/>
      <dgm:spPr/>
      <dgm:t>
        <a:bodyPr/>
        <a:lstStyle/>
        <a:p>
          <a:endParaRPr lang="en-US"/>
        </a:p>
      </dgm:t>
    </dgm:pt>
    <dgm:pt modelId="{B9BAF4E2-731D-4325-B9C6-469733B7D8A6}" type="pres">
      <dgm:prSet presAssocID="{7F90E3E2-0710-447A-A2A1-0A5E328E4D8D}" presName="Name0" presStyleCnt="0">
        <dgm:presLayoutVars>
          <dgm:dir/>
          <dgm:animLvl val="lvl"/>
          <dgm:resizeHandles val="exact"/>
        </dgm:presLayoutVars>
      </dgm:prSet>
      <dgm:spPr/>
    </dgm:pt>
    <dgm:pt modelId="{E33B9B2D-7BFB-4A9C-9357-3AD18AD02FC0}" type="pres">
      <dgm:prSet presAssocID="{5D2A9E0B-7943-42D3-94EC-E3337C877CA3}" presName="linNode" presStyleCnt="0"/>
      <dgm:spPr/>
    </dgm:pt>
    <dgm:pt modelId="{7D6D2581-65A6-427F-8251-CAF25DFDCF14}" type="pres">
      <dgm:prSet presAssocID="{5D2A9E0B-7943-42D3-94EC-E3337C877CA3}" presName="parentText" presStyleLbl="node1" presStyleIdx="0" presStyleCnt="2">
        <dgm:presLayoutVars>
          <dgm:chMax val="1"/>
          <dgm:bulletEnabled val="1"/>
        </dgm:presLayoutVars>
      </dgm:prSet>
      <dgm:spPr/>
    </dgm:pt>
    <dgm:pt modelId="{7F1F3551-8F33-41BF-827B-7ED46EA65DE0}" type="pres">
      <dgm:prSet presAssocID="{5D2A9E0B-7943-42D3-94EC-E3337C877CA3}" presName="descendantText" presStyleLbl="alignAccFollowNode1" presStyleIdx="0" presStyleCnt="2">
        <dgm:presLayoutVars>
          <dgm:bulletEnabled val="1"/>
        </dgm:presLayoutVars>
      </dgm:prSet>
      <dgm:spPr/>
    </dgm:pt>
    <dgm:pt modelId="{4DAC420B-CE8C-4653-B168-B0A48C8E6E6D}" type="pres">
      <dgm:prSet presAssocID="{6F5541FD-4F24-435A-97A5-99D5C8817753}" presName="sp" presStyleCnt="0"/>
      <dgm:spPr/>
    </dgm:pt>
    <dgm:pt modelId="{32BD5BED-407C-4F6B-9B32-181D5E4F185F}" type="pres">
      <dgm:prSet presAssocID="{2A924866-CA4E-41D9-A9DB-7F25C2AFE31E}" presName="linNode" presStyleCnt="0"/>
      <dgm:spPr/>
    </dgm:pt>
    <dgm:pt modelId="{14E8B4C5-2950-498C-BF78-3B144522A578}" type="pres">
      <dgm:prSet presAssocID="{2A924866-CA4E-41D9-A9DB-7F25C2AFE31E}" presName="parentText" presStyleLbl="node1" presStyleIdx="1" presStyleCnt="2">
        <dgm:presLayoutVars>
          <dgm:chMax val="1"/>
          <dgm:bulletEnabled val="1"/>
        </dgm:presLayoutVars>
      </dgm:prSet>
      <dgm:spPr/>
    </dgm:pt>
    <dgm:pt modelId="{E07B2CF8-E43B-40FD-A36F-9565C2F799C6}" type="pres">
      <dgm:prSet presAssocID="{2A924866-CA4E-41D9-A9DB-7F25C2AFE31E}" presName="descendantText" presStyleLbl="alignAccFollowNode1" presStyleIdx="1" presStyleCnt="2">
        <dgm:presLayoutVars>
          <dgm:bulletEnabled val="1"/>
        </dgm:presLayoutVars>
      </dgm:prSet>
      <dgm:spPr/>
    </dgm:pt>
  </dgm:ptLst>
  <dgm:cxnLst>
    <dgm:cxn modelId="{79440510-8A55-4D91-8A9A-0B0FEFBE3DDF}" srcId="{2A924866-CA4E-41D9-A9DB-7F25C2AFE31E}" destId="{57B29659-E251-4CC0-8AB3-C90B95D5E9ED}" srcOrd="3" destOrd="0" parTransId="{2E47AFC3-C7D8-4074-9559-6228CD8FA7E3}" sibTransId="{401F62D5-61DF-4CF5-86EB-C5524DE73065}"/>
    <dgm:cxn modelId="{CBA76718-51A7-424E-A5AE-184CBAB73E54}" type="presOf" srcId="{2A924866-CA4E-41D9-A9DB-7F25C2AFE31E}" destId="{14E8B4C5-2950-498C-BF78-3B144522A578}" srcOrd="0" destOrd="0" presId="urn:microsoft.com/office/officeart/2005/8/layout/vList5"/>
    <dgm:cxn modelId="{593EB529-8E6A-4B26-81CD-D58320AE3E6C}" srcId="{7F90E3E2-0710-447A-A2A1-0A5E328E4D8D}" destId="{2A924866-CA4E-41D9-A9DB-7F25C2AFE31E}" srcOrd="1" destOrd="0" parTransId="{76B5D124-88B3-4B94-B07E-9C83B2A45270}" sibTransId="{3C3C9F61-E567-4F38-82E0-E600CB6FE885}"/>
    <dgm:cxn modelId="{7721CF5C-9D63-42A0-9768-68D13AA4D4BC}" type="presOf" srcId="{7F90E3E2-0710-447A-A2A1-0A5E328E4D8D}" destId="{B9BAF4E2-731D-4325-B9C6-469733B7D8A6}" srcOrd="0" destOrd="0" presId="urn:microsoft.com/office/officeart/2005/8/layout/vList5"/>
    <dgm:cxn modelId="{840ADA42-07FC-492F-AA28-7505B3922AF8}" type="presOf" srcId="{5D2A9E0B-7943-42D3-94EC-E3337C877CA3}" destId="{7D6D2581-65A6-427F-8251-CAF25DFDCF14}" srcOrd="0" destOrd="0" presId="urn:microsoft.com/office/officeart/2005/8/layout/vList5"/>
    <dgm:cxn modelId="{AE560447-DAF2-4404-9CBC-659CD38CF64A}" type="presOf" srcId="{E5999ACD-49A0-4143-B31E-B081172DA673}" destId="{E07B2CF8-E43B-40FD-A36F-9565C2F799C6}" srcOrd="0" destOrd="1" presId="urn:microsoft.com/office/officeart/2005/8/layout/vList5"/>
    <dgm:cxn modelId="{0649F64A-A08F-4BAA-A934-481C1B1F1DE6}" type="presOf" srcId="{52FA9317-7A5F-4C50-94FF-C20BA10C9B5B}" destId="{7F1F3551-8F33-41BF-827B-7ED46EA65DE0}" srcOrd="0" destOrd="0" presId="urn:microsoft.com/office/officeart/2005/8/layout/vList5"/>
    <dgm:cxn modelId="{5D760684-8D20-4F56-BA12-C9011734E80B}" srcId="{5D2A9E0B-7943-42D3-94EC-E3337C877CA3}" destId="{52FA9317-7A5F-4C50-94FF-C20BA10C9B5B}" srcOrd="0" destOrd="0" parTransId="{C5F0F853-2F4A-429E-A01D-294E2F1B1F49}" sibTransId="{171E7F60-4E67-465B-A86B-D4AAF88D0685}"/>
    <dgm:cxn modelId="{687F7587-DAF0-4927-95AC-A8896C6E7995}" type="presOf" srcId="{57B29659-E251-4CC0-8AB3-C90B95D5E9ED}" destId="{E07B2CF8-E43B-40FD-A36F-9565C2F799C6}" srcOrd="0" destOrd="3" presId="urn:microsoft.com/office/officeart/2005/8/layout/vList5"/>
    <dgm:cxn modelId="{FB58FBAA-A387-4D2B-9BDA-FAB1D3294A73}" srcId="{2A924866-CA4E-41D9-A9DB-7F25C2AFE31E}" destId="{468CA1CF-85BB-4367-B4E3-E2355B15EE53}" srcOrd="0" destOrd="0" parTransId="{E3AFC6D0-C4A3-4053-AE3B-CF7FD6F33984}" sibTransId="{DADFF06D-080A-4988-ADEA-453D412CE48B}"/>
    <dgm:cxn modelId="{06EB9CB7-2163-4011-A8A2-D75F45671438}" type="presOf" srcId="{A2A108F1-89DF-4326-9408-4ECE0B1AAB9F}" destId="{E07B2CF8-E43B-40FD-A36F-9565C2F799C6}" srcOrd="0" destOrd="2" presId="urn:microsoft.com/office/officeart/2005/8/layout/vList5"/>
    <dgm:cxn modelId="{0DF5BFCB-2506-458E-ACA6-F347B4E47A6F}" type="presOf" srcId="{468CA1CF-85BB-4367-B4E3-E2355B15EE53}" destId="{E07B2CF8-E43B-40FD-A36F-9565C2F799C6}" srcOrd="0" destOrd="0" presId="urn:microsoft.com/office/officeart/2005/8/layout/vList5"/>
    <dgm:cxn modelId="{87D034DF-29DB-4078-9BCB-BAA4B6FC92B3}" srcId="{2A924866-CA4E-41D9-A9DB-7F25C2AFE31E}" destId="{A2A108F1-89DF-4326-9408-4ECE0B1AAB9F}" srcOrd="2" destOrd="0" parTransId="{AF20F4A8-4AF5-463C-BC79-DE07F5BF5D0E}" sibTransId="{F4D9AA01-1CCA-4946-B6AE-C7521270BC62}"/>
    <dgm:cxn modelId="{178D5DF8-123E-463C-A015-B7918806CE7A}" srcId="{7F90E3E2-0710-447A-A2A1-0A5E328E4D8D}" destId="{5D2A9E0B-7943-42D3-94EC-E3337C877CA3}" srcOrd="0" destOrd="0" parTransId="{A428B060-28F0-48A7-9B15-0D87A28037EF}" sibTransId="{6F5541FD-4F24-435A-97A5-99D5C8817753}"/>
    <dgm:cxn modelId="{FE8A36FB-F1E8-404A-B510-2B67F19C5C0F}" srcId="{2A924866-CA4E-41D9-A9DB-7F25C2AFE31E}" destId="{E5999ACD-49A0-4143-B31E-B081172DA673}" srcOrd="1" destOrd="0" parTransId="{6887F773-6DB8-4B55-AA07-0A9C0EBA697E}" sibTransId="{38BA23B5-A865-4122-889D-15098A2955AA}"/>
    <dgm:cxn modelId="{1776B23A-FBE7-47B8-A23A-97EBA0F4F250}" type="presParOf" srcId="{B9BAF4E2-731D-4325-B9C6-469733B7D8A6}" destId="{E33B9B2D-7BFB-4A9C-9357-3AD18AD02FC0}" srcOrd="0" destOrd="0" presId="urn:microsoft.com/office/officeart/2005/8/layout/vList5"/>
    <dgm:cxn modelId="{C331EC2B-E372-4FC0-93C7-73FD7C555EA5}" type="presParOf" srcId="{E33B9B2D-7BFB-4A9C-9357-3AD18AD02FC0}" destId="{7D6D2581-65A6-427F-8251-CAF25DFDCF14}" srcOrd="0" destOrd="0" presId="urn:microsoft.com/office/officeart/2005/8/layout/vList5"/>
    <dgm:cxn modelId="{A7332E2A-E96A-44D3-9A32-70B577EFBEB1}" type="presParOf" srcId="{E33B9B2D-7BFB-4A9C-9357-3AD18AD02FC0}" destId="{7F1F3551-8F33-41BF-827B-7ED46EA65DE0}" srcOrd="1" destOrd="0" presId="urn:microsoft.com/office/officeart/2005/8/layout/vList5"/>
    <dgm:cxn modelId="{62EF9942-A264-4790-8E20-6EC41938F1E9}" type="presParOf" srcId="{B9BAF4E2-731D-4325-B9C6-469733B7D8A6}" destId="{4DAC420B-CE8C-4653-B168-B0A48C8E6E6D}" srcOrd="1" destOrd="0" presId="urn:microsoft.com/office/officeart/2005/8/layout/vList5"/>
    <dgm:cxn modelId="{2E8205F0-65D1-4191-AA81-3C84A75B1D74}" type="presParOf" srcId="{B9BAF4E2-731D-4325-B9C6-469733B7D8A6}" destId="{32BD5BED-407C-4F6B-9B32-181D5E4F185F}" srcOrd="2" destOrd="0" presId="urn:microsoft.com/office/officeart/2005/8/layout/vList5"/>
    <dgm:cxn modelId="{54DF7838-130D-42C4-9FE5-A8D65F435DCB}" type="presParOf" srcId="{32BD5BED-407C-4F6B-9B32-181D5E4F185F}" destId="{14E8B4C5-2950-498C-BF78-3B144522A578}" srcOrd="0" destOrd="0" presId="urn:microsoft.com/office/officeart/2005/8/layout/vList5"/>
    <dgm:cxn modelId="{2FA911D0-559D-482D-BE9F-4722F6217AB9}" type="presParOf" srcId="{32BD5BED-407C-4F6B-9B32-181D5E4F185F}" destId="{E07B2CF8-E43B-40FD-A36F-9565C2F799C6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64D4669C-BAFB-4331-96A0-D42AC29FDDBB}" type="doc">
      <dgm:prSet loTypeId="urn:microsoft.com/office/officeart/2005/8/layout/vList2" loCatId="list" qsTypeId="urn:microsoft.com/office/officeart/2005/8/quickstyle/simple1" qsCatId="simple" csTypeId="urn:microsoft.com/office/officeart/2005/8/colors/accent2_2" csCatId="accent2" phldr="1"/>
      <dgm:spPr/>
      <dgm:t>
        <a:bodyPr/>
        <a:lstStyle/>
        <a:p>
          <a:endParaRPr lang="en-US"/>
        </a:p>
      </dgm:t>
    </dgm:pt>
    <dgm:pt modelId="{4AAFD160-9007-476B-834E-ACAFA0340152}">
      <dgm:prSet/>
      <dgm:spPr>
        <a:solidFill>
          <a:schemeClr val="accent1"/>
        </a:solidFill>
      </dgm:spPr>
      <dgm:t>
        <a:bodyPr/>
        <a:lstStyle/>
        <a:p>
          <a:r>
            <a:rPr lang="hr-HR"/>
            <a:t>aktivno</a:t>
          </a:r>
          <a:endParaRPr lang="en-US"/>
        </a:p>
      </dgm:t>
    </dgm:pt>
    <dgm:pt modelId="{EBD33B47-ACFD-42D9-BB00-80E9171BD3B0}" type="parTrans" cxnId="{6C3CEF9D-9104-4D1D-9122-DEB5B376CF46}">
      <dgm:prSet/>
      <dgm:spPr/>
      <dgm:t>
        <a:bodyPr/>
        <a:lstStyle/>
        <a:p>
          <a:endParaRPr lang="en-US"/>
        </a:p>
      </dgm:t>
    </dgm:pt>
    <dgm:pt modelId="{FF106BDD-0A6D-4F09-928F-9FE425E58C31}" type="sibTrans" cxnId="{6C3CEF9D-9104-4D1D-9122-DEB5B376CF46}">
      <dgm:prSet/>
      <dgm:spPr/>
      <dgm:t>
        <a:bodyPr/>
        <a:lstStyle/>
        <a:p>
          <a:endParaRPr lang="en-US"/>
        </a:p>
      </dgm:t>
    </dgm:pt>
    <dgm:pt modelId="{136C155A-47AE-4B85-839C-B99BBFB8264D}">
      <dgm:prSet/>
      <dgm:spPr/>
      <dgm:t>
        <a:bodyPr/>
        <a:lstStyle/>
        <a:p>
          <a:r>
            <a:rPr lang="hr-HR"/>
            <a:t>tehnike aktivnoga slušanja:</a:t>
          </a:r>
          <a:endParaRPr lang="en-US"/>
        </a:p>
      </dgm:t>
    </dgm:pt>
    <dgm:pt modelId="{639E9397-5082-4BFF-A34F-B07EB36292BC}" type="parTrans" cxnId="{4CECD8D1-CAAE-46D7-89AA-B269CA9E80AA}">
      <dgm:prSet/>
      <dgm:spPr/>
      <dgm:t>
        <a:bodyPr/>
        <a:lstStyle/>
        <a:p>
          <a:endParaRPr lang="en-US"/>
        </a:p>
      </dgm:t>
    </dgm:pt>
    <dgm:pt modelId="{77659C4A-89CB-44D5-AE2A-367D998C0119}" type="sibTrans" cxnId="{4CECD8D1-CAAE-46D7-89AA-B269CA9E80AA}">
      <dgm:prSet/>
      <dgm:spPr/>
      <dgm:t>
        <a:bodyPr/>
        <a:lstStyle/>
        <a:p>
          <a:endParaRPr lang="en-US"/>
        </a:p>
      </dgm:t>
    </dgm:pt>
    <dgm:pt modelId="{09291CC7-638E-4103-B1A8-73EA679231CA}">
      <dgm:prSet/>
      <dgm:spPr/>
      <dgm:t>
        <a:bodyPr/>
        <a:lstStyle/>
        <a:p>
          <a:r>
            <a:rPr lang="hr-HR"/>
            <a:t>povezivanje sadržaja s osobnim iskustvom</a:t>
          </a:r>
          <a:endParaRPr lang="en-US"/>
        </a:p>
      </dgm:t>
    </dgm:pt>
    <dgm:pt modelId="{509F4574-2176-473F-97C7-E5F27A10EDCE}" type="parTrans" cxnId="{BBA51AC9-A7E3-41F5-8A9A-2E99784C410F}">
      <dgm:prSet/>
      <dgm:spPr/>
      <dgm:t>
        <a:bodyPr/>
        <a:lstStyle/>
        <a:p>
          <a:endParaRPr lang="en-US"/>
        </a:p>
      </dgm:t>
    </dgm:pt>
    <dgm:pt modelId="{860A1E6A-B23D-4BD3-BBD0-E27C8BB6AA2D}" type="sibTrans" cxnId="{BBA51AC9-A7E3-41F5-8A9A-2E99784C410F}">
      <dgm:prSet/>
      <dgm:spPr/>
      <dgm:t>
        <a:bodyPr/>
        <a:lstStyle/>
        <a:p>
          <a:endParaRPr lang="en-US"/>
        </a:p>
      </dgm:t>
    </dgm:pt>
    <dgm:pt modelId="{0ACD759D-35CB-465B-98CC-4C58804242A4}">
      <dgm:prSet/>
      <dgm:spPr/>
      <dgm:t>
        <a:bodyPr/>
        <a:lstStyle/>
        <a:p>
          <a:r>
            <a:rPr lang="hr-HR"/>
            <a:t>slušanje i bilježenje ključnih riječi</a:t>
          </a:r>
          <a:endParaRPr lang="en-US"/>
        </a:p>
      </dgm:t>
    </dgm:pt>
    <dgm:pt modelId="{19B74A40-0CEE-48E2-9CBD-CDA695F74436}" type="parTrans" cxnId="{C18BF9EA-67E4-419D-93C9-16A1B85A9FFE}">
      <dgm:prSet/>
      <dgm:spPr/>
      <dgm:t>
        <a:bodyPr/>
        <a:lstStyle/>
        <a:p>
          <a:endParaRPr lang="en-US"/>
        </a:p>
      </dgm:t>
    </dgm:pt>
    <dgm:pt modelId="{7464900F-E9E5-4B48-965E-F5ABA78B0EAC}" type="sibTrans" cxnId="{C18BF9EA-67E4-419D-93C9-16A1B85A9FFE}">
      <dgm:prSet/>
      <dgm:spPr/>
      <dgm:t>
        <a:bodyPr/>
        <a:lstStyle/>
        <a:p>
          <a:endParaRPr lang="en-US"/>
        </a:p>
      </dgm:t>
    </dgm:pt>
    <dgm:pt modelId="{E96EA121-056F-4538-8BCA-AF19930E9CCD}">
      <dgm:prSet/>
      <dgm:spPr/>
      <dgm:t>
        <a:bodyPr/>
        <a:lstStyle/>
        <a:p>
          <a:r>
            <a:rPr lang="hr-HR"/>
            <a:t>traženje primjera</a:t>
          </a:r>
          <a:endParaRPr lang="en-US"/>
        </a:p>
      </dgm:t>
    </dgm:pt>
    <dgm:pt modelId="{9859BCD9-577B-4C28-B5A4-3375B7DCBB8C}" type="parTrans" cxnId="{4BD9034F-390F-4520-B35C-7005756B0BF7}">
      <dgm:prSet/>
      <dgm:spPr/>
      <dgm:t>
        <a:bodyPr/>
        <a:lstStyle/>
        <a:p>
          <a:endParaRPr lang="en-US"/>
        </a:p>
      </dgm:t>
    </dgm:pt>
    <dgm:pt modelId="{AF6234BD-3A13-43E3-BDC0-39D7D5F6ACBC}" type="sibTrans" cxnId="{4BD9034F-390F-4520-B35C-7005756B0BF7}">
      <dgm:prSet/>
      <dgm:spPr/>
      <dgm:t>
        <a:bodyPr/>
        <a:lstStyle/>
        <a:p>
          <a:endParaRPr lang="en-US"/>
        </a:p>
      </dgm:t>
    </dgm:pt>
    <dgm:pt modelId="{B794F1F3-80BD-4E83-93B6-AD20711415C8}">
      <dgm:prSet/>
      <dgm:spPr/>
      <dgm:t>
        <a:bodyPr/>
        <a:lstStyle/>
        <a:p>
          <a:r>
            <a:rPr lang="hr-HR"/>
            <a:t>parafraziranje</a:t>
          </a:r>
          <a:endParaRPr lang="en-US"/>
        </a:p>
      </dgm:t>
    </dgm:pt>
    <dgm:pt modelId="{7DAA1952-304D-4DDA-A9E5-DCE089EC2905}" type="parTrans" cxnId="{86EACCFC-10A6-42CA-8E8A-14C431BEA52F}">
      <dgm:prSet/>
      <dgm:spPr/>
      <dgm:t>
        <a:bodyPr/>
        <a:lstStyle/>
        <a:p>
          <a:endParaRPr lang="en-US"/>
        </a:p>
      </dgm:t>
    </dgm:pt>
    <dgm:pt modelId="{D88C0AD3-6467-49EE-98A2-318C3323EE96}" type="sibTrans" cxnId="{86EACCFC-10A6-42CA-8E8A-14C431BEA52F}">
      <dgm:prSet/>
      <dgm:spPr/>
      <dgm:t>
        <a:bodyPr/>
        <a:lstStyle/>
        <a:p>
          <a:endParaRPr lang="en-US"/>
        </a:p>
      </dgm:t>
    </dgm:pt>
    <dgm:pt modelId="{F7CBE1ED-C7EF-4034-BFB9-C958C295F44E}">
      <dgm:prSet/>
      <dgm:spPr/>
      <dgm:t>
        <a:bodyPr/>
        <a:lstStyle/>
        <a:p>
          <a:r>
            <a:rPr lang="hr-HR"/>
            <a:t>vizualiziranje</a:t>
          </a:r>
          <a:endParaRPr lang="en-US"/>
        </a:p>
      </dgm:t>
    </dgm:pt>
    <dgm:pt modelId="{E68A4F08-A8A1-4167-B624-BB041655F81B}" type="parTrans" cxnId="{81E2B8A5-424F-4113-801C-DF5D80718077}">
      <dgm:prSet/>
      <dgm:spPr/>
      <dgm:t>
        <a:bodyPr/>
        <a:lstStyle/>
        <a:p>
          <a:endParaRPr lang="en-US"/>
        </a:p>
      </dgm:t>
    </dgm:pt>
    <dgm:pt modelId="{7920C3DB-993F-4816-AFAC-17308F6DDEEE}" type="sibTrans" cxnId="{81E2B8A5-424F-4113-801C-DF5D80718077}">
      <dgm:prSet/>
      <dgm:spPr/>
      <dgm:t>
        <a:bodyPr/>
        <a:lstStyle/>
        <a:p>
          <a:endParaRPr lang="en-US"/>
        </a:p>
      </dgm:t>
    </dgm:pt>
    <dgm:pt modelId="{5F6210F1-4813-420E-B13F-84042B6FB697}">
      <dgm:prSet/>
      <dgm:spPr/>
      <dgm:t>
        <a:bodyPr/>
        <a:lstStyle/>
        <a:p>
          <a:r>
            <a:rPr lang="hr-HR"/>
            <a:t>podržavajući komentari</a:t>
          </a:r>
          <a:endParaRPr lang="en-US"/>
        </a:p>
      </dgm:t>
    </dgm:pt>
    <dgm:pt modelId="{3EE40B8B-6712-4CF3-9F78-0EA23BFF66F8}" type="parTrans" cxnId="{1E40C3D5-A0C7-4C5D-A35A-E46E4460B34D}">
      <dgm:prSet/>
      <dgm:spPr/>
      <dgm:t>
        <a:bodyPr/>
        <a:lstStyle/>
        <a:p>
          <a:endParaRPr lang="en-US"/>
        </a:p>
      </dgm:t>
    </dgm:pt>
    <dgm:pt modelId="{5FC9DE84-69DE-491C-B187-31A2C5036FC7}" type="sibTrans" cxnId="{1E40C3D5-A0C7-4C5D-A35A-E46E4460B34D}">
      <dgm:prSet/>
      <dgm:spPr/>
      <dgm:t>
        <a:bodyPr/>
        <a:lstStyle/>
        <a:p>
          <a:endParaRPr lang="en-US"/>
        </a:p>
      </dgm:t>
    </dgm:pt>
    <dgm:pt modelId="{8D614955-4F52-427B-9335-4E3C8260C943}">
      <dgm:prSet/>
      <dgm:spPr>
        <a:solidFill>
          <a:schemeClr val="accent1">
            <a:lumMod val="75000"/>
          </a:schemeClr>
        </a:solidFill>
      </dgm:spPr>
      <dgm:t>
        <a:bodyPr/>
        <a:lstStyle/>
        <a:p>
          <a:r>
            <a:rPr lang="hr-HR"/>
            <a:t>pasivno</a:t>
          </a:r>
          <a:endParaRPr lang="en-US"/>
        </a:p>
      </dgm:t>
    </dgm:pt>
    <dgm:pt modelId="{F569188F-CC30-4FCC-A746-72FFEA6827EC}" type="parTrans" cxnId="{E26C0EB0-EC57-46FD-8609-B89A2CD90558}">
      <dgm:prSet/>
      <dgm:spPr/>
      <dgm:t>
        <a:bodyPr/>
        <a:lstStyle/>
        <a:p>
          <a:endParaRPr lang="en-US"/>
        </a:p>
      </dgm:t>
    </dgm:pt>
    <dgm:pt modelId="{5592D524-4B93-45DC-867F-EB45C75332AE}" type="sibTrans" cxnId="{E26C0EB0-EC57-46FD-8609-B89A2CD90558}">
      <dgm:prSet/>
      <dgm:spPr/>
      <dgm:t>
        <a:bodyPr/>
        <a:lstStyle/>
        <a:p>
          <a:endParaRPr lang="en-US"/>
        </a:p>
      </dgm:t>
    </dgm:pt>
    <dgm:pt modelId="{6F349148-1DFB-4706-9EDE-60FCEC458F20}">
      <dgm:prSet/>
      <dgm:spPr>
        <a:solidFill>
          <a:schemeClr val="accent5">
            <a:lumMod val="75000"/>
          </a:schemeClr>
        </a:solidFill>
      </dgm:spPr>
      <dgm:t>
        <a:bodyPr/>
        <a:lstStyle/>
        <a:p>
          <a:r>
            <a:rPr lang="hr-HR"/>
            <a:t>kritičko</a:t>
          </a:r>
          <a:endParaRPr lang="en-US"/>
        </a:p>
      </dgm:t>
    </dgm:pt>
    <dgm:pt modelId="{FF7EE094-3870-4821-AED8-0218FC9C4052}" type="parTrans" cxnId="{A28D1856-7304-401A-911D-EB7C3C693377}">
      <dgm:prSet/>
      <dgm:spPr/>
      <dgm:t>
        <a:bodyPr/>
        <a:lstStyle/>
        <a:p>
          <a:endParaRPr lang="en-US"/>
        </a:p>
      </dgm:t>
    </dgm:pt>
    <dgm:pt modelId="{102250BA-19E7-4CEA-923A-88F4741C20A2}" type="sibTrans" cxnId="{A28D1856-7304-401A-911D-EB7C3C693377}">
      <dgm:prSet/>
      <dgm:spPr/>
      <dgm:t>
        <a:bodyPr/>
        <a:lstStyle/>
        <a:p>
          <a:endParaRPr lang="en-US"/>
        </a:p>
      </dgm:t>
    </dgm:pt>
    <dgm:pt modelId="{BA562C3F-AFE0-4B5B-98F1-6DDCBFEE3076}">
      <dgm:prSet/>
      <dgm:spPr>
        <a:solidFill>
          <a:schemeClr val="accent6">
            <a:lumMod val="75000"/>
          </a:schemeClr>
        </a:solidFill>
      </dgm:spPr>
      <dgm:t>
        <a:bodyPr/>
        <a:lstStyle/>
        <a:p>
          <a:r>
            <a:rPr lang="hr-HR"/>
            <a:t>empatijsko</a:t>
          </a:r>
          <a:endParaRPr lang="en-US"/>
        </a:p>
      </dgm:t>
    </dgm:pt>
    <dgm:pt modelId="{B8C160E0-51AD-49C3-9106-0D437D746576}" type="parTrans" cxnId="{04907CB1-D954-451C-9BB3-4AFF13453566}">
      <dgm:prSet/>
      <dgm:spPr/>
      <dgm:t>
        <a:bodyPr/>
        <a:lstStyle/>
        <a:p>
          <a:endParaRPr lang="en-US"/>
        </a:p>
      </dgm:t>
    </dgm:pt>
    <dgm:pt modelId="{0C4FDF01-7F25-436F-AA8F-C927693CE36C}" type="sibTrans" cxnId="{04907CB1-D954-451C-9BB3-4AFF13453566}">
      <dgm:prSet/>
      <dgm:spPr/>
      <dgm:t>
        <a:bodyPr/>
        <a:lstStyle/>
        <a:p>
          <a:endParaRPr lang="en-US"/>
        </a:p>
      </dgm:t>
    </dgm:pt>
    <dgm:pt modelId="{45BE342B-535E-4903-AF4C-B42B06F751DB}" type="pres">
      <dgm:prSet presAssocID="{64D4669C-BAFB-4331-96A0-D42AC29FDDBB}" presName="linear" presStyleCnt="0">
        <dgm:presLayoutVars>
          <dgm:animLvl val="lvl"/>
          <dgm:resizeHandles val="exact"/>
        </dgm:presLayoutVars>
      </dgm:prSet>
      <dgm:spPr/>
    </dgm:pt>
    <dgm:pt modelId="{6373EBE8-87EA-4EFD-9848-486C30EE1CB0}" type="pres">
      <dgm:prSet presAssocID="{4AAFD160-9007-476B-834E-ACAFA0340152}" presName="parentText" presStyleLbl="node1" presStyleIdx="0" presStyleCnt="4">
        <dgm:presLayoutVars>
          <dgm:chMax val="0"/>
          <dgm:bulletEnabled val="1"/>
        </dgm:presLayoutVars>
      </dgm:prSet>
      <dgm:spPr/>
    </dgm:pt>
    <dgm:pt modelId="{604E0682-D4DF-4FAD-A9B2-A8A2FEFBA268}" type="pres">
      <dgm:prSet presAssocID="{4AAFD160-9007-476B-834E-ACAFA0340152}" presName="childText" presStyleLbl="revTx" presStyleIdx="0" presStyleCnt="1">
        <dgm:presLayoutVars>
          <dgm:bulletEnabled val="1"/>
        </dgm:presLayoutVars>
      </dgm:prSet>
      <dgm:spPr/>
    </dgm:pt>
    <dgm:pt modelId="{11295E36-684D-47E0-B4ED-2E1CEC382407}" type="pres">
      <dgm:prSet presAssocID="{8D614955-4F52-427B-9335-4E3C8260C943}" presName="parentText" presStyleLbl="node1" presStyleIdx="1" presStyleCnt="4">
        <dgm:presLayoutVars>
          <dgm:chMax val="0"/>
          <dgm:bulletEnabled val="1"/>
        </dgm:presLayoutVars>
      </dgm:prSet>
      <dgm:spPr/>
    </dgm:pt>
    <dgm:pt modelId="{8B146A82-AA4F-47B9-BBB6-653625630C2D}" type="pres">
      <dgm:prSet presAssocID="{5592D524-4B93-45DC-867F-EB45C75332AE}" presName="spacer" presStyleCnt="0"/>
      <dgm:spPr/>
    </dgm:pt>
    <dgm:pt modelId="{06B40A5E-A379-40F6-ACB5-8DBEB3C45A9F}" type="pres">
      <dgm:prSet presAssocID="{6F349148-1DFB-4706-9EDE-60FCEC458F20}" presName="parentText" presStyleLbl="node1" presStyleIdx="2" presStyleCnt="4">
        <dgm:presLayoutVars>
          <dgm:chMax val="0"/>
          <dgm:bulletEnabled val="1"/>
        </dgm:presLayoutVars>
      </dgm:prSet>
      <dgm:spPr/>
    </dgm:pt>
    <dgm:pt modelId="{7556574A-0EA3-4A42-B414-A001FEF9DC07}" type="pres">
      <dgm:prSet presAssocID="{102250BA-19E7-4CEA-923A-88F4741C20A2}" presName="spacer" presStyleCnt="0"/>
      <dgm:spPr/>
    </dgm:pt>
    <dgm:pt modelId="{624CACC1-E632-4E5C-9CCE-9C5183BC49C6}" type="pres">
      <dgm:prSet presAssocID="{BA562C3F-AFE0-4B5B-98F1-6DDCBFEE3076}" presName="parentText" presStyleLbl="node1" presStyleIdx="3" presStyleCnt="4">
        <dgm:presLayoutVars>
          <dgm:chMax val="0"/>
          <dgm:bulletEnabled val="1"/>
        </dgm:presLayoutVars>
      </dgm:prSet>
      <dgm:spPr/>
    </dgm:pt>
  </dgm:ptLst>
  <dgm:cxnLst>
    <dgm:cxn modelId="{D7864303-7953-44DC-B49D-3B962B27AE96}" type="presOf" srcId="{0ACD759D-35CB-465B-98CC-4C58804242A4}" destId="{604E0682-D4DF-4FAD-A9B2-A8A2FEFBA268}" srcOrd="0" destOrd="2" presId="urn:microsoft.com/office/officeart/2005/8/layout/vList2"/>
    <dgm:cxn modelId="{2E656516-2F86-49FE-B86E-BC01FBAC7366}" type="presOf" srcId="{09291CC7-638E-4103-B1A8-73EA679231CA}" destId="{604E0682-D4DF-4FAD-A9B2-A8A2FEFBA268}" srcOrd="0" destOrd="1" presId="urn:microsoft.com/office/officeart/2005/8/layout/vList2"/>
    <dgm:cxn modelId="{DEDE6146-1E90-4576-89EE-7C8158AF5E74}" type="presOf" srcId="{6F349148-1DFB-4706-9EDE-60FCEC458F20}" destId="{06B40A5E-A379-40F6-ACB5-8DBEB3C45A9F}" srcOrd="0" destOrd="0" presId="urn:microsoft.com/office/officeart/2005/8/layout/vList2"/>
    <dgm:cxn modelId="{CC0ED767-CB8D-44B6-8F14-32FE201D133D}" type="presOf" srcId="{136C155A-47AE-4B85-839C-B99BBFB8264D}" destId="{604E0682-D4DF-4FAD-A9B2-A8A2FEFBA268}" srcOrd="0" destOrd="0" presId="urn:microsoft.com/office/officeart/2005/8/layout/vList2"/>
    <dgm:cxn modelId="{4BD9034F-390F-4520-B35C-7005756B0BF7}" srcId="{136C155A-47AE-4B85-839C-B99BBFB8264D}" destId="{E96EA121-056F-4538-8BCA-AF19930E9CCD}" srcOrd="2" destOrd="0" parTransId="{9859BCD9-577B-4C28-B5A4-3375B7DCBB8C}" sibTransId="{AF6234BD-3A13-43E3-BDC0-39D7D5F6ACBC}"/>
    <dgm:cxn modelId="{D4B01172-6556-42FE-A5CE-17998A6BD856}" type="presOf" srcId="{4AAFD160-9007-476B-834E-ACAFA0340152}" destId="{6373EBE8-87EA-4EFD-9848-486C30EE1CB0}" srcOrd="0" destOrd="0" presId="urn:microsoft.com/office/officeart/2005/8/layout/vList2"/>
    <dgm:cxn modelId="{A28D1856-7304-401A-911D-EB7C3C693377}" srcId="{64D4669C-BAFB-4331-96A0-D42AC29FDDBB}" destId="{6F349148-1DFB-4706-9EDE-60FCEC458F20}" srcOrd="2" destOrd="0" parTransId="{FF7EE094-3870-4821-AED8-0218FC9C4052}" sibTransId="{102250BA-19E7-4CEA-923A-88F4741C20A2}"/>
    <dgm:cxn modelId="{734E3177-3CC3-472A-9CA9-F4F8068D7C5A}" type="presOf" srcId="{64D4669C-BAFB-4331-96A0-D42AC29FDDBB}" destId="{45BE342B-535E-4903-AF4C-B42B06F751DB}" srcOrd="0" destOrd="0" presId="urn:microsoft.com/office/officeart/2005/8/layout/vList2"/>
    <dgm:cxn modelId="{C7595484-5648-4B2B-81A0-DEB39D48B3FC}" type="presOf" srcId="{BA562C3F-AFE0-4B5B-98F1-6DDCBFEE3076}" destId="{624CACC1-E632-4E5C-9CCE-9C5183BC49C6}" srcOrd="0" destOrd="0" presId="urn:microsoft.com/office/officeart/2005/8/layout/vList2"/>
    <dgm:cxn modelId="{5457F59C-A348-4A75-960A-3F3A2F192D77}" type="presOf" srcId="{B794F1F3-80BD-4E83-93B6-AD20711415C8}" destId="{604E0682-D4DF-4FAD-A9B2-A8A2FEFBA268}" srcOrd="0" destOrd="4" presId="urn:microsoft.com/office/officeart/2005/8/layout/vList2"/>
    <dgm:cxn modelId="{6C3CEF9D-9104-4D1D-9122-DEB5B376CF46}" srcId="{64D4669C-BAFB-4331-96A0-D42AC29FDDBB}" destId="{4AAFD160-9007-476B-834E-ACAFA0340152}" srcOrd="0" destOrd="0" parTransId="{EBD33B47-ACFD-42D9-BB00-80E9171BD3B0}" sibTransId="{FF106BDD-0A6D-4F09-928F-9FE425E58C31}"/>
    <dgm:cxn modelId="{E456C0A1-D121-4291-8C53-BB7E5C2968A3}" type="presOf" srcId="{8D614955-4F52-427B-9335-4E3C8260C943}" destId="{11295E36-684D-47E0-B4ED-2E1CEC382407}" srcOrd="0" destOrd="0" presId="urn:microsoft.com/office/officeart/2005/8/layout/vList2"/>
    <dgm:cxn modelId="{81E2B8A5-424F-4113-801C-DF5D80718077}" srcId="{136C155A-47AE-4B85-839C-B99BBFB8264D}" destId="{F7CBE1ED-C7EF-4034-BFB9-C958C295F44E}" srcOrd="4" destOrd="0" parTransId="{E68A4F08-A8A1-4167-B624-BB041655F81B}" sibTransId="{7920C3DB-993F-4816-AFAC-17308F6DDEEE}"/>
    <dgm:cxn modelId="{0845ADA6-006F-46FE-B41F-E1B204CAE4E8}" type="presOf" srcId="{F7CBE1ED-C7EF-4034-BFB9-C958C295F44E}" destId="{604E0682-D4DF-4FAD-A9B2-A8A2FEFBA268}" srcOrd="0" destOrd="5" presId="urn:microsoft.com/office/officeart/2005/8/layout/vList2"/>
    <dgm:cxn modelId="{E26C0EB0-EC57-46FD-8609-B89A2CD90558}" srcId="{64D4669C-BAFB-4331-96A0-D42AC29FDDBB}" destId="{8D614955-4F52-427B-9335-4E3C8260C943}" srcOrd="1" destOrd="0" parTransId="{F569188F-CC30-4FCC-A746-72FFEA6827EC}" sibTransId="{5592D524-4B93-45DC-867F-EB45C75332AE}"/>
    <dgm:cxn modelId="{04907CB1-D954-451C-9BB3-4AFF13453566}" srcId="{64D4669C-BAFB-4331-96A0-D42AC29FDDBB}" destId="{BA562C3F-AFE0-4B5B-98F1-6DDCBFEE3076}" srcOrd="3" destOrd="0" parTransId="{B8C160E0-51AD-49C3-9106-0D437D746576}" sibTransId="{0C4FDF01-7F25-436F-AA8F-C927693CE36C}"/>
    <dgm:cxn modelId="{A9E209C3-49F0-4532-A0FD-D04199D7F0EC}" type="presOf" srcId="{5F6210F1-4813-420E-B13F-84042B6FB697}" destId="{604E0682-D4DF-4FAD-A9B2-A8A2FEFBA268}" srcOrd="0" destOrd="6" presId="urn:microsoft.com/office/officeart/2005/8/layout/vList2"/>
    <dgm:cxn modelId="{BBA51AC9-A7E3-41F5-8A9A-2E99784C410F}" srcId="{136C155A-47AE-4B85-839C-B99BBFB8264D}" destId="{09291CC7-638E-4103-B1A8-73EA679231CA}" srcOrd="0" destOrd="0" parTransId="{509F4574-2176-473F-97C7-E5F27A10EDCE}" sibTransId="{860A1E6A-B23D-4BD3-BBD0-E27C8BB6AA2D}"/>
    <dgm:cxn modelId="{3A75E0D0-73B5-4EC8-A226-DDB930EFE693}" type="presOf" srcId="{E96EA121-056F-4538-8BCA-AF19930E9CCD}" destId="{604E0682-D4DF-4FAD-A9B2-A8A2FEFBA268}" srcOrd="0" destOrd="3" presId="urn:microsoft.com/office/officeart/2005/8/layout/vList2"/>
    <dgm:cxn modelId="{4CECD8D1-CAAE-46D7-89AA-B269CA9E80AA}" srcId="{4AAFD160-9007-476B-834E-ACAFA0340152}" destId="{136C155A-47AE-4B85-839C-B99BBFB8264D}" srcOrd="0" destOrd="0" parTransId="{639E9397-5082-4BFF-A34F-B07EB36292BC}" sibTransId="{77659C4A-89CB-44D5-AE2A-367D998C0119}"/>
    <dgm:cxn modelId="{1E40C3D5-A0C7-4C5D-A35A-E46E4460B34D}" srcId="{136C155A-47AE-4B85-839C-B99BBFB8264D}" destId="{5F6210F1-4813-420E-B13F-84042B6FB697}" srcOrd="5" destOrd="0" parTransId="{3EE40B8B-6712-4CF3-9F78-0EA23BFF66F8}" sibTransId="{5FC9DE84-69DE-491C-B187-31A2C5036FC7}"/>
    <dgm:cxn modelId="{C18BF9EA-67E4-419D-93C9-16A1B85A9FFE}" srcId="{136C155A-47AE-4B85-839C-B99BBFB8264D}" destId="{0ACD759D-35CB-465B-98CC-4C58804242A4}" srcOrd="1" destOrd="0" parTransId="{19B74A40-0CEE-48E2-9CBD-CDA695F74436}" sibTransId="{7464900F-E9E5-4B48-965E-F5ABA78B0EAC}"/>
    <dgm:cxn modelId="{86EACCFC-10A6-42CA-8E8A-14C431BEA52F}" srcId="{136C155A-47AE-4B85-839C-B99BBFB8264D}" destId="{B794F1F3-80BD-4E83-93B6-AD20711415C8}" srcOrd="3" destOrd="0" parTransId="{7DAA1952-304D-4DDA-A9E5-DCE089EC2905}" sibTransId="{D88C0AD3-6467-49EE-98A2-318C3323EE96}"/>
    <dgm:cxn modelId="{C6374A60-CC50-4D7F-B837-D9BEABAAAFA6}" type="presParOf" srcId="{45BE342B-535E-4903-AF4C-B42B06F751DB}" destId="{6373EBE8-87EA-4EFD-9848-486C30EE1CB0}" srcOrd="0" destOrd="0" presId="urn:microsoft.com/office/officeart/2005/8/layout/vList2"/>
    <dgm:cxn modelId="{64ECBE70-BDCD-4858-9B0C-F73D8EA1D6E7}" type="presParOf" srcId="{45BE342B-535E-4903-AF4C-B42B06F751DB}" destId="{604E0682-D4DF-4FAD-A9B2-A8A2FEFBA268}" srcOrd="1" destOrd="0" presId="urn:microsoft.com/office/officeart/2005/8/layout/vList2"/>
    <dgm:cxn modelId="{164894FC-82D1-4B8F-BC32-6E66242E3EEA}" type="presParOf" srcId="{45BE342B-535E-4903-AF4C-B42B06F751DB}" destId="{11295E36-684D-47E0-B4ED-2E1CEC382407}" srcOrd="2" destOrd="0" presId="urn:microsoft.com/office/officeart/2005/8/layout/vList2"/>
    <dgm:cxn modelId="{51AE7168-AD9F-4CFB-BFC3-8B6A37C7D8AF}" type="presParOf" srcId="{45BE342B-535E-4903-AF4C-B42B06F751DB}" destId="{8B146A82-AA4F-47B9-BBB6-653625630C2D}" srcOrd="3" destOrd="0" presId="urn:microsoft.com/office/officeart/2005/8/layout/vList2"/>
    <dgm:cxn modelId="{BDC11668-50D4-43CC-8B1C-5E6A099D7DDF}" type="presParOf" srcId="{45BE342B-535E-4903-AF4C-B42B06F751DB}" destId="{06B40A5E-A379-40F6-ACB5-8DBEB3C45A9F}" srcOrd="4" destOrd="0" presId="urn:microsoft.com/office/officeart/2005/8/layout/vList2"/>
    <dgm:cxn modelId="{B2F52AF1-9FFA-4462-ADAD-CF8C10C56DD9}" type="presParOf" srcId="{45BE342B-535E-4903-AF4C-B42B06F751DB}" destId="{7556574A-0EA3-4A42-B414-A001FEF9DC07}" srcOrd="5" destOrd="0" presId="urn:microsoft.com/office/officeart/2005/8/layout/vList2"/>
    <dgm:cxn modelId="{33D3ED5F-B20D-4B96-88BB-A6464133508C}" type="presParOf" srcId="{45BE342B-535E-4903-AF4C-B42B06F751DB}" destId="{624CACC1-E632-4E5C-9CCE-9C5183BC49C6}" srcOrd="6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BB20FAA-2AA2-41FB-B2D2-44E8922939C4}">
      <dsp:nvSpPr>
        <dsp:cNvPr id="0" name=""/>
        <dsp:cNvSpPr/>
      </dsp:nvSpPr>
      <dsp:spPr>
        <a:xfrm>
          <a:off x="0" y="0"/>
          <a:ext cx="7040880" cy="62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Komunikacija je neizostavni dio naše svakodnevice. </a:t>
          </a:r>
        </a:p>
      </dsp:txBody>
      <dsp:txXfrm>
        <a:off x="18319" y="18319"/>
        <a:ext cx="6292793" cy="588811"/>
      </dsp:txXfrm>
    </dsp:sp>
    <dsp:sp modelId="{8074D9BF-3DE9-4D2D-A957-728B40387085}">
      <dsp:nvSpPr>
        <dsp:cNvPr id="0" name=""/>
        <dsp:cNvSpPr/>
      </dsp:nvSpPr>
      <dsp:spPr>
        <a:xfrm>
          <a:off x="525780" y="712317"/>
          <a:ext cx="7040880" cy="62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SPORAZUMIJEVANJE/KOMUNIKACIJA</a:t>
          </a:r>
          <a:endParaRPr lang="en-US" sz="16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200" kern="1200" dirty="0"/>
            <a:t>GOVORNIK – PORUKA - SUGOVORNIK</a:t>
          </a:r>
          <a:endParaRPr lang="en-US" sz="1200" kern="1200" dirty="0"/>
        </a:p>
      </dsp:txBody>
      <dsp:txXfrm>
        <a:off x="544099" y="730636"/>
        <a:ext cx="6071919" cy="588811"/>
      </dsp:txXfrm>
    </dsp:sp>
    <dsp:sp modelId="{987146D8-331E-4B02-A743-4E51076EC534}">
      <dsp:nvSpPr>
        <dsp:cNvPr id="0" name=""/>
        <dsp:cNvSpPr/>
      </dsp:nvSpPr>
      <dsp:spPr>
        <a:xfrm>
          <a:off x="1051559" y="1424635"/>
          <a:ext cx="7040880" cy="62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1600" kern="1200"/>
            <a:t>Uspješna komunikacija zahtijeva i poštivanje bontona, tj. pravila dobre komunikacije. </a:t>
          </a:r>
        </a:p>
      </dsp:txBody>
      <dsp:txXfrm>
        <a:off x="1069878" y="1442954"/>
        <a:ext cx="6071919" cy="588811"/>
      </dsp:txXfrm>
    </dsp:sp>
    <dsp:sp modelId="{773CC92E-11A4-4C8F-ADF5-4449CD0B73E4}">
      <dsp:nvSpPr>
        <dsp:cNvPr id="0" name=""/>
        <dsp:cNvSpPr/>
      </dsp:nvSpPr>
      <dsp:spPr>
        <a:xfrm>
          <a:off x="1577339" y="2136952"/>
          <a:ext cx="7040880" cy="62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/>
            <a:t>Način na koji govorimo, izbor riječi, sastavljanje rečenica i naše držanje ovise o tome s kime razgovaramo i o svrsi govorenja.</a:t>
          </a:r>
          <a:endParaRPr lang="en-US" sz="1600" kern="1200"/>
        </a:p>
      </dsp:txBody>
      <dsp:txXfrm>
        <a:off x="1595658" y="2155271"/>
        <a:ext cx="6071919" cy="588811"/>
      </dsp:txXfrm>
    </dsp:sp>
    <dsp:sp modelId="{8439652D-0993-48B1-ABEF-876C5FADE783}">
      <dsp:nvSpPr>
        <dsp:cNvPr id="0" name=""/>
        <dsp:cNvSpPr/>
      </dsp:nvSpPr>
      <dsp:spPr>
        <a:xfrm>
          <a:off x="2103119" y="2849270"/>
          <a:ext cx="7040880" cy="62544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1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>
          <a:noFill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marL="0" lvl="0" indent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600" kern="1200" dirty="0"/>
            <a:t>Važno je pripaziti na izbor riječi, jezičnu točnost oblika riječi, smisao teksta.</a:t>
          </a:r>
          <a:endParaRPr lang="en-US" sz="1600" kern="1200" dirty="0"/>
        </a:p>
      </dsp:txBody>
      <dsp:txXfrm>
        <a:off x="2121438" y="2867589"/>
        <a:ext cx="6071919" cy="588811"/>
      </dsp:txXfrm>
    </dsp:sp>
    <dsp:sp modelId="{704246BA-C72B-4908-8748-1A1F5D7FBFDD}">
      <dsp:nvSpPr>
        <dsp:cNvPr id="0" name=""/>
        <dsp:cNvSpPr/>
      </dsp:nvSpPr>
      <dsp:spPr>
        <a:xfrm>
          <a:off x="6634337" y="456925"/>
          <a:ext cx="406542" cy="406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6725809" y="456925"/>
        <a:ext cx="223598" cy="305923"/>
      </dsp:txXfrm>
    </dsp:sp>
    <dsp:sp modelId="{6DDE576A-EC10-488C-84BD-574323A44C8F}">
      <dsp:nvSpPr>
        <dsp:cNvPr id="0" name=""/>
        <dsp:cNvSpPr/>
      </dsp:nvSpPr>
      <dsp:spPr>
        <a:xfrm>
          <a:off x="7160117" y="1169243"/>
          <a:ext cx="406542" cy="406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251589" y="1169243"/>
        <a:ext cx="223598" cy="305923"/>
      </dsp:txXfrm>
    </dsp:sp>
    <dsp:sp modelId="{08BB63E9-3B4F-4D8C-8BB6-5C25F7AA0FE2}">
      <dsp:nvSpPr>
        <dsp:cNvPr id="0" name=""/>
        <dsp:cNvSpPr/>
      </dsp:nvSpPr>
      <dsp:spPr>
        <a:xfrm>
          <a:off x="7685897" y="1871136"/>
          <a:ext cx="406542" cy="406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7777369" y="1871136"/>
        <a:ext cx="223598" cy="305923"/>
      </dsp:txXfrm>
    </dsp:sp>
    <dsp:sp modelId="{C80CADEB-4ABE-4E35-95D8-2368D9DFAB42}">
      <dsp:nvSpPr>
        <dsp:cNvPr id="0" name=""/>
        <dsp:cNvSpPr/>
      </dsp:nvSpPr>
      <dsp:spPr>
        <a:xfrm>
          <a:off x="8211677" y="2590403"/>
          <a:ext cx="406542" cy="406542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24130" tIns="24130" rIns="24130" bIns="24130" numCol="1" spcCol="1270" anchor="ctr" anchorCtr="0">
          <a:noAutofit/>
        </a:bodyPr>
        <a:lstStyle/>
        <a:p>
          <a:pPr marL="0" lvl="0" indent="0" algn="ctr" defTabSz="8445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endParaRPr lang="en-US" sz="1900" kern="1200"/>
        </a:p>
      </dsp:txBody>
      <dsp:txXfrm>
        <a:off x="8303149" y="2590403"/>
        <a:ext cx="223598" cy="30592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4AAAA2-36A1-479B-B3E5-08D40061B4FF}">
      <dsp:nvSpPr>
        <dsp:cNvPr id="0" name=""/>
        <dsp:cNvSpPr/>
      </dsp:nvSpPr>
      <dsp:spPr>
        <a:xfrm>
          <a:off x="0" y="2097177"/>
          <a:ext cx="9144000" cy="1375975"/>
        </a:xfrm>
        <a:prstGeom prst="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0" i="0" kern="1200" dirty="0"/>
            <a:t>Da bismo prenijeli poruku, možemo se poslužiti različitim sredstvima komunikacije (govorom, medijima, gestama, znakovima).</a:t>
          </a:r>
          <a:endParaRPr lang="en-US" sz="2500" kern="1200" dirty="0"/>
        </a:p>
      </dsp:txBody>
      <dsp:txXfrm>
        <a:off x="0" y="2097177"/>
        <a:ext cx="9144000" cy="1375975"/>
      </dsp:txXfrm>
    </dsp:sp>
    <dsp:sp modelId="{BEBBC693-14C7-4D61-A12C-C644C09FAA17}">
      <dsp:nvSpPr>
        <dsp:cNvPr id="0" name=""/>
        <dsp:cNvSpPr/>
      </dsp:nvSpPr>
      <dsp:spPr>
        <a:xfrm rot="10800000">
          <a:off x="0" y="1566"/>
          <a:ext cx="9144000" cy="2116250"/>
        </a:xfrm>
        <a:prstGeom prst="upArrowCallou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77800" tIns="177800" rIns="177800" bIns="177800" numCol="1" spcCol="1270" anchor="ctr" anchorCtr="0">
          <a:noAutofit/>
        </a:bodyPr>
        <a:lstStyle/>
        <a:p>
          <a:pPr marL="0" lvl="0" indent="0" algn="ctr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500" b="0" i="0" kern="1200"/>
            <a:t>Svaki oblik komunikacije sadrži tri elementa: </a:t>
          </a:r>
          <a:endParaRPr lang="en-US" sz="2500" kern="1200"/>
        </a:p>
      </dsp:txBody>
      <dsp:txXfrm rot="-10800000">
        <a:off x="0" y="1566"/>
        <a:ext cx="9144000" cy="742803"/>
      </dsp:txXfrm>
    </dsp:sp>
    <dsp:sp modelId="{CF0CB2B8-C34A-43DE-BF70-F160A25B7939}">
      <dsp:nvSpPr>
        <dsp:cNvPr id="0" name=""/>
        <dsp:cNvSpPr/>
      </dsp:nvSpPr>
      <dsp:spPr>
        <a:xfrm>
          <a:off x="4464" y="744370"/>
          <a:ext cx="3045023" cy="6327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0" i="0" kern="1200" dirty="0"/>
            <a:t>pošiljatelja poruke </a:t>
          </a:r>
          <a:endParaRPr lang="en-US" sz="2100" kern="1200" dirty="0"/>
        </a:p>
      </dsp:txBody>
      <dsp:txXfrm>
        <a:off x="4464" y="744370"/>
        <a:ext cx="3045023" cy="632758"/>
      </dsp:txXfrm>
    </dsp:sp>
    <dsp:sp modelId="{517CE23D-FFDF-4F67-8F40-A4042174EA71}">
      <dsp:nvSpPr>
        <dsp:cNvPr id="0" name=""/>
        <dsp:cNvSpPr/>
      </dsp:nvSpPr>
      <dsp:spPr>
        <a:xfrm>
          <a:off x="3049488" y="744370"/>
          <a:ext cx="3045023" cy="6327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0" i="0" kern="1200" dirty="0"/>
            <a:t>primatelja poruke  </a:t>
          </a:r>
          <a:endParaRPr lang="en-US" sz="2100" kern="1200" dirty="0"/>
        </a:p>
      </dsp:txBody>
      <dsp:txXfrm>
        <a:off x="3049488" y="744370"/>
        <a:ext cx="3045023" cy="632758"/>
      </dsp:txXfrm>
    </dsp:sp>
    <dsp:sp modelId="{706747CB-1967-4454-A0D1-6165DEBBD093}">
      <dsp:nvSpPr>
        <dsp:cNvPr id="0" name=""/>
        <dsp:cNvSpPr/>
      </dsp:nvSpPr>
      <dsp:spPr>
        <a:xfrm>
          <a:off x="6094511" y="744370"/>
          <a:ext cx="3045023" cy="632758"/>
        </a:xfrm>
        <a:prstGeom prst="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49352" tIns="26670" rIns="149352" bIns="26670" numCol="1" spcCol="1270" anchor="ctr" anchorCtr="0">
          <a:noAutofit/>
        </a:bodyPr>
        <a:lstStyle/>
        <a:p>
          <a:pPr marL="0" lvl="0" indent="0" algn="ctr" defTabSz="9334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2100" b="0" i="0" kern="1200"/>
            <a:t>poruku (obavijest) koja se prenosi.</a:t>
          </a:r>
          <a:endParaRPr lang="en-US" sz="2100" kern="1200"/>
        </a:p>
      </dsp:txBody>
      <dsp:txXfrm>
        <a:off x="6094511" y="744370"/>
        <a:ext cx="3045023" cy="632758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F1F3551-8F33-41BF-827B-7ED46EA65DE0}">
      <dsp:nvSpPr>
        <dsp:cNvPr id="0" name=""/>
        <dsp:cNvSpPr/>
      </dsp:nvSpPr>
      <dsp:spPr>
        <a:xfrm rot="5400000">
          <a:off x="5539942" y="-2078565"/>
          <a:ext cx="1355955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/>
            <a:t>ton, isticanje riječi, brzina govorenja, stanka, izgovor glasova, naglasak, boja – visina - jačina glasa.</a:t>
          </a:r>
          <a:endParaRPr lang="en-US" sz="1900" kern="1200" dirty="0"/>
        </a:p>
      </dsp:txBody>
      <dsp:txXfrm rot="-5400000">
        <a:off x="3291840" y="235729"/>
        <a:ext cx="5785968" cy="1223571"/>
      </dsp:txXfrm>
    </dsp:sp>
    <dsp:sp modelId="{7D6D2581-65A6-427F-8251-CAF25DFDCF14}">
      <dsp:nvSpPr>
        <dsp:cNvPr id="0" name=""/>
        <dsp:cNvSpPr/>
      </dsp:nvSpPr>
      <dsp:spPr>
        <a:xfrm>
          <a:off x="0" y="42"/>
          <a:ext cx="3291840" cy="1694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/>
            <a:t>Govorne vrednote:</a:t>
          </a:r>
          <a:endParaRPr lang="en-US" sz="3100" kern="1200"/>
        </a:p>
      </dsp:txBody>
      <dsp:txXfrm>
        <a:off x="82740" y="82782"/>
        <a:ext cx="3126360" cy="1529463"/>
      </dsp:txXfrm>
    </dsp:sp>
    <dsp:sp modelId="{E07B2CF8-E43B-40FD-A36F-9565C2F799C6}">
      <dsp:nvSpPr>
        <dsp:cNvPr id="0" name=""/>
        <dsp:cNvSpPr/>
      </dsp:nvSpPr>
      <dsp:spPr>
        <a:xfrm rot="5400000">
          <a:off x="5539942" y="-298874"/>
          <a:ext cx="1355955" cy="5852160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2390" tIns="36195" rIns="72390" bIns="36195" numCol="1" spcCol="1270" anchor="ctr" anchorCtr="0">
          <a:noAutofit/>
        </a:bodyPr>
        <a:lstStyle/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/>
            <a:t>pripovijedanje,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 dirty="0"/>
            <a:t>kazivanje poezije,</a:t>
          </a:r>
          <a:endParaRPr lang="en-US" sz="1900" kern="1200" dirty="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/>
            <a:t>javni govor,</a:t>
          </a:r>
          <a:endParaRPr lang="en-US" sz="1900" kern="1200"/>
        </a:p>
        <a:p>
          <a:pPr marL="171450" lvl="1" indent="-171450" algn="l" defTabSz="8445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"/>
          </a:pPr>
          <a:r>
            <a:rPr lang="hr-HR" sz="1900" kern="1200"/>
            <a:t>raspravljanje.</a:t>
          </a:r>
          <a:endParaRPr lang="en-US" sz="1900" kern="1200"/>
        </a:p>
      </dsp:txBody>
      <dsp:txXfrm rot="-5400000">
        <a:off x="3291840" y="2015420"/>
        <a:ext cx="5785968" cy="1223571"/>
      </dsp:txXfrm>
    </dsp:sp>
    <dsp:sp modelId="{14E8B4C5-2950-498C-BF78-3B144522A578}">
      <dsp:nvSpPr>
        <dsp:cNvPr id="0" name=""/>
        <dsp:cNvSpPr/>
      </dsp:nvSpPr>
      <dsp:spPr>
        <a:xfrm>
          <a:off x="0" y="1779733"/>
          <a:ext cx="3291840" cy="1694943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18110" tIns="59055" rIns="118110" bIns="59055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3100" kern="1200" dirty="0"/>
            <a:t>Način govorenja važan je u svim oblicima govora:</a:t>
          </a:r>
          <a:endParaRPr lang="en-US" sz="3100" kern="1200" dirty="0"/>
        </a:p>
      </dsp:txBody>
      <dsp:txXfrm>
        <a:off x="82740" y="1862473"/>
        <a:ext cx="3126360" cy="1529463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73EBE8-87EA-4EFD-9848-486C30EE1CB0}">
      <dsp:nvSpPr>
        <dsp:cNvPr id="0" name=""/>
        <dsp:cNvSpPr/>
      </dsp:nvSpPr>
      <dsp:spPr>
        <a:xfrm>
          <a:off x="0" y="42029"/>
          <a:ext cx="9144000" cy="421200"/>
        </a:xfrm>
        <a:prstGeom prst="roundRect">
          <a:avLst/>
        </a:prstGeom>
        <a:solidFill>
          <a:schemeClr val="accent1"/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aktivno</a:t>
          </a:r>
          <a:endParaRPr lang="en-US" sz="1800" kern="1200"/>
        </a:p>
      </dsp:txBody>
      <dsp:txXfrm>
        <a:off x="20561" y="62590"/>
        <a:ext cx="9102878" cy="380078"/>
      </dsp:txXfrm>
    </dsp:sp>
    <dsp:sp modelId="{604E0682-D4DF-4FAD-A9B2-A8A2FEFBA268}">
      <dsp:nvSpPr>
        <dsp:cNvPr id="0" name=""/>
        <dsp:cNvSpPr/>
      </dsp:nvSpPr>
      <dsp:spPr>
        <a:xfrm>
          <a:off x="0" y="463229"/>
          <a:ext cx="9144000" cy="1602180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90322" tIns="22860" rIns="128016" bIns="22860" numCol="1" spcCol="1270" anchor="t" anchorCtr="0">
          <a:noAutofit/>
        </a:bodyPr>
        <a:lstStyle/>
        <a:p>
          <a:pPr marL="114300" lvl="1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/>
            <a:t>tehnike aktivnoga slušanja: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/>
            <a:t>povezivanje sadržaja s osobnim iskustvom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/>
            <a:t>slušanje i bilježenje ključnih riječi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/>
            <a:t>traženje primjera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/>
            <a:t>parafraziranje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/>
            <a:t>vizualiziranje</a:t>
          </a:r>
          <a:endParaRPr lang="en-US" sz="1400" kern="1200"/>
        </a:p>
        <a:p>
          <a:pPr marL="228600" lvl="2" indent="-114300" algn="l" defTabSz="6223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"/>
          </a:pPr>
          <a:r>
            <a:rPr lang="hr-HR" sz="1400" kern="1200"/>
            <a:t>podržavajući komentari</a:t>
          </a:r>
          <a:endParaRPr lang="en-US" sz="1400" kern="1200"/>
        </a:p>
      </dsp:txBody>
      <dsp:txXfrm>
        <a:off x="0" y="463229"/>
        <a:ext cx="9144000" cy="1602180"/>
      </dsp:txXfrm>
    </dsp:sp>
    <dsp:sp modelId="{11295E36-684D-47E0-B4ED-2E1CEC382407}">
      <dsp:nvSpPr>
        <dsp:cNvPr id="0" name=""/>
        <dsp:cNvSpPr/>
      </dsp:nvSpPr>
      <dsp:spPr>
        <a:xfrm>
          <a:off x="0" y="2065410"/>
          <a:ext cx="9144000" cy="421200"/>
        </a:xfrm>
        <a:prstGeom prst="roundRect">
          <a:avLst/>
        </a:prstGeom>
        <a:solidFill>
          <a:schemeClr val="accent1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pasivno</a:t>
          </a:r>
          <a:endParaRPr lang="en-US" sz="1800" kern="1200"/>
        </a:p>
      </dsp:txBody>
      <dsp:txXfrm>
        <a:off x="20561" y="2085971"/>
        <a:ext cx="9102878" cy="380078"/>
      </dsp:txXfrm>
    </dsp:sp>
    <dsp:sp modelId="{06B40A5E-A379-40F6-ACB5-8DBEB3C45A9F}">
      <dsp:nvSpPr>
        <dsp:cNvPr id="0" name=""/>
        <dsp:cNvSpPr/>
      </dsp:nvSpPr>
      <dsp:spPr>
        <a:xfrm>
          <a:off x="0" y="2538450"/>
          <a:ext cx="9144000" cy="421200"/>
        </a:xfrm>
        <a:prstGeom prst="roundRect">
          <a:avLst/>
        </a:prstGeom>
        <a:solidFill>
          <a:schemeClr val="accent5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kritičko</a:t>
          </a:r>
          <a:endParaRPr lang="en-US" sz="1800" kern="1200"/>
        </a:p>
      </dsp:txBody>
      <dsp:txXfrm>
        <a:off x="20561" y="2559011"/>
        <a:ext cx="9102878" cy="380078"/>
      </dsp:txXfrm>
    </dsp:sp>
    <dsp:sp modelId="{624CACC1-E632-4E5C-9CCE-9C5183BC49C6}">
      <dsp:nvSpPr>
        <dsp:cNvPr id="0" name=""/>
        <dsp:cNvSpPr/>
      </dsp:nvSpPr>
      <dsp:spPr>
        <a:xfrm>
          <a:off x="0" y="3011490"/>
          <a:ext cx="9144000" cy="421200"/>
        </a:xfrm>
        <a:prstGeom prst="roundRect">
          <a:avLst/>
        </a:prstGeom>
        <a:solidFill>
          <a:schemeClr val="accent6">
            <a:lumMod val="7500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marL="0" lvl="0" indent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r-HR" sz="1800" kern="1200"/>
            <a:t>empatijsko</a:t>
          </a:r>
          <a:endParaRPr lang="en-US" sz="1800" kern="1200"/>
        </a:p>
      </dsp:txBody>
      <dsp:txXfrm>
        <a:off x="20561" y="3032051"/>
        <a:ext cx="9102878" cy="38007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process4">
  <dgm:title val=""/>
  <dgm:desc val=""/>
  <dgm:catLst>
    <dgm:cat type="process" pri="16000"/>
    <dgm:cat type="list" pri="2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alg type="lin">
      <dgm:param type="linDir" val="fromB"/>
    </dgm:alg>
    <dgm:shape xmlns:r="http://schemas.openxmlformats.org/officeDocument/2006/relationships" r:blip="">
      <dgm:adjLst/>
    </dgm:shape>
    <dgm:presOf/>
    <dgm:constrLst>
      <dgm:constr type="h" for="ch" forName="boxAndChildren" refType="h"/>
      <dgm:constr type="h" for="ch" forName="arrowAndChildren" refType="h" refFor="ch" refForName="boxAndChildren" op="equ" fact="1.538"/>
      <dgm:constr type="w" for="ch" forName="arrowAndChildren" refType="w"/>
      <dgm:constr type="w" for="ch" forName="boxAndChildren" refType="w"/>
      <dgm:constr type="h" for="ch" forName="sp" refType="h" fact="-0.015"/>
      <dgm:constr type="primFontSz" for="des" forName="parentTextBox" val="65"/>
      <dgm:constr type="primFontSz" for="des" forName="parentTextArrow" refType="primFontSz" refFor="des" refForName="parentTextBox" op="equ"/>
      <dgm:constr type="primFontSz" for="des" forName="childTextArrow" val="65"/>
      <dgm:constr type="primFontSz" for="des" forName="childTextBox" refType="primFontSz" refFor="des" refForName="childTextArrow" op="equ"/>
    </dgm:constrLst>
    <dgm:ruleLst/>
    <dgm:forEach name="Name1" axis="ch" ptType="node" st="-1" step="-1">
      <dgm:choose name="Name2">
        <dgm:if name="Name3" axis="self" ptType="node" func="revPos" op="equ" val="1">
          <dgm:layoutNode name="boxAndChildren">
            <dgm:alg type="composite"/>
            <dgm:shape xmlns:r="http://schemas.openxmlformats.org/officeDocument/2006/relationships" r:blip="">
              <dgm:adjLst/>
            </dgm:shape>
            <dgm:presOf/>
            <dgm:choose name="Name4">
              <dgm:if name="Name5" axis="ch" ptType="node" func="cnt" op="gte" val="1">
                <dgm:constrLst>
                  <dgm:constr type="w" for="ch" forName="parentTextBox" refType="w"/>
                  <dgm:constr type="h" for="ch" forName="parentTextBox" refType="h" fact="0.54"/>
                  <dgm:constr type="t" for="ch" forName="parentTextBox"/>
                  <dgm:constr type="w" for="ch" forName="entireBox" refType="w"/>
                  <dgm:constr type="h" for="ch" forName="entireBox" refType="h"/>
                  <dgm:constr type="w" for="ch" forName="descendantBox" refType="w"/>
                  <dgm:constr type="b" for="ch" forName="descendantBox" refType="h" fact="0.98"/>
                  <dgm:constr type="h" for="ch" forName="descendantBox" refType="h" fact="0.46"/>
                </dgm:constrLst>
              </dgm:if>
              <dgm:else name="Name6">
                <dgm:constrLst>
                  <dgm:constr type="w" for="ch" forName="parentTextBox" refType="w"/>
                  <dgm:constr type="h" for="ch" forName="parentTextBox" refType="h"/>
                </dgm:constrLst>
              </dgm:else>
            </dgm:choose>
            <dgm:ruleLst/>
            <dgm:layoutNode name="parentTextBox">
              <dgm:alg type="tx"/>
              <dgm:choose name="Name7">
                <dgm:if name="Name8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9">
                  <dgm:shape xmlns:r="http://schemas.openxmlformats.org/officeDocument/2006/relationships" type="rec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10">
              <dgm:if name="Name11" axis="ch" ptType="node" func="cnt" op="gte" val="1">
                <dgm:layoutNode name="entireBox">
                  <dgm:alg type="sp"/>
                  <dgm:shape xmlns:r="http://schemas.openxmlformats.org/officeDocument/2006/relationships" type="rect" r:blip="">
                    <dgm:adjLst/>
                  </dgm:shape>
                  <dgm:presOf axis="self"/>
                  <dgm:constrLst/>
                  <dgm:ruleLst/>
                </dgm:layoutNode>
                <dgm:layoutNode name="descendantBox" styleLbl="fgAccFollowNode1">
                  <dgm:choose name="Name12">
                    <dgm:if name="Name13" func="var" arg="dir" op="equ" val="norm">
                      <dgm:alg type="lin"/>
                    </dgm:if>
                    <dgm:else name="Name14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Box" refType="w"/>
                    <dgm:constr type="h" for="ch" forName="childTextBox" refType="h"/>
                  </dgm:constrLst>
                  <dgm:ruleLst/>
                  <dgm:forEach name="Name15" axis="ch" ptType="node">
                    <dgm:layoutNode name="childTextBox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16"/>
            </dgm:choose>
          </dgm:layoutNode>
        </dgm:if>
        <dgm:else name="Name17">
          <dgm:layoutNode name="arrowAndChildren">
            <dgm:alg type="composite"/>
            <dgm:shape xmlns:r="http://schemas.openxmlformats.org/officeDocument/2006/relationships" r:blip="">
              <dgm:adjLst/>
            </dgm:shape>
            <dgm:presOf/>
            <dgm:choose name="Name18">
              <dgm:if name="Name19" axis="ch" ptType="node" func="cnt" op="gte" val="1">
                <dgm:constrLst>
                  <dgm:constr type="w" for="ch" forName="parentTextArrow" refType="w"/>
                  <dgm:constr type="t" for="ch" forName="parentTextArrow"/>
                  <dgm:constr type="h" for="ch" forName="parentTextArrow" refType="h" fact="0.351"/>
                  <dgm:constr type="w" for="ch" forName="arrow" refType="w"/>
                  <dgm:constr type="h" for="ch" forName="arrow" refType="h"/>
                  <dgm:constr type="w" for="ch" forName="descendantArrow" refType="w"/>
                  <dgm:constr type="b" for="ch" forName="descendantArrow" refType="h" fact="0.65"/>
                  <dgm:constr type="h" for="ch" forName="descendantArrow" refType="h" fact="0.299"/>
                </dgm:constrLst>
              </dgm:if>
              <dgm:else name="Name20">
                <dgm:constrLst>
                  <dgm:constr type="w" for="ch" forName="parentTextArrow" refType="w"/>
                  <dgm:constr type="h" for="ch" forName="parentTextArrow" refType="h"/>
                </dgm:constrLst>
              </dgm:else>
            </dgm:choose>
            <dgm:ruleLst/>
            <dgm:layoutNode name="parentTextArrow">
              <dgm:alg type="tx"/>
              <dgm:choose name="Name21">
                <dgm:if name="Name22" axis="ch" ptType="node" func="cnt" op="gte" val="1">
                  <dgm:shape xmlns:r="http://schemas.openxmlformats.org/officeDocument/2006/relationships" type="rect" r:blip="" zOrderOff="1" hideGeom="1">
                    <dgm:adjLst/>
                  </dgm:shape>
                </dgm:if>
                <dgm:else name="Name23">
                  <dgm:shape xmlns:r="http://schemas.openxmlformats.org/officeDocument/2006/relationships" rot="180" type="upArrowCallout" r:blip="">
                    <dgm:adjLst/>
                  </dgm:shape>
                </dgm:else>
              </dgm:choose>
              <dgm:presOf axis="self"/>
              <dgm:constrLst/>
              <dgm:ruleLst>
                <dgm:rule type="primFontSz" val="5" fact="NaN" max="NaN"/>
              </dgm:ruleLst>
            </dgm:layoutNode>
            <dgm:choose name="Name24">
              <dgm:if name="Name25" axis="ch" ptType="node" func="cnt" op="gte" val="1">
                <dgm:layoutNode name="arrow">
                  <dgm:alg type="sp"/>
                  <dgm:shape xmlns:r="http://schemas.openxmlformats.org/officeDocument/2006/relationships" rot="180" type="upArrowCallout" r:blip="">
                    <dgm:adjLst/>
                  </dgm:shape>
                  <dgm:presOf axis="self"/>
                  <dgm:constrLst/>
                  <dgm:ruleLst/>
                </dgm:layoutNode>
                <dgm:layoutNode name="descendantArrow">
                  <dgm:choose name="Name26">
                    <dgm:if name="Name27" func="var" arg="dir" op="equ" val="norm">
                      <dgm:alg type="lin"/>
                    </dgm:if>
                    <dgm:else name="Name28">
                      <dgm:alg type="lin">
                        <dgm:param type="linDir" val="fromR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for="ch" forName="childTextArrow" refType="w"/>
                    <dgm:constr type="h" for="ch" forName="childTextArrow" refType="h"/>
                  </dgm:constrLst>
                  <dgm:ruleLst/>
                  <dgm:forEach name="Name29" axis="ch" ptType="node">
                    <dgm:layoutNode name="childTextArrow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rect" r:blip="">
                        <dgm:adjLst/>
                      </dgm:shape>
                      <dgm:presOf axis="desOrSelf" ptType="node"/>
                      <dgm:constrLst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</dgm:forEach>
                </dgm:layoutNode>
              </dgm:if>
              <dgm:else name="Name30"/>
            </dgm:choose>
          </dgm:layoutNode>
        </dgm:else>
      </dgm:choose>
      <dgm:forEach name="Name31" axis="precedSib" ptType="sibTrans" st="-1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FD997B2B-85CE-4C96-9D90-7172536F70C0}" type="datetime1">
              <a:rPr lang="hr-HR" smtClean="0"/>
              <a:t>29.3.2021.</a:t>
            </a:fld>
            <a:endParaRPr lang="hr-HR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50AD62A-9EE1-43E3-A7E5-D268F71DF3EB}" type="slidenum">
              <a:rPr lang="hr-HR" smtClean="0"/>
              <a:t>‹#›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36448284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E70B2E1-9071-4ECE-B123-C707419F5F6E}" type="datetime1">
              <a:rPr lang="hr-HR" noProof="0" smtClean="0"/>
              <a:pPr/>
              <a:t>29.3.2021.</a:t>
            </a:fld>
            <a:endParaRPr lang="hr-HR" noProof="0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 dirty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5534C2EF-8A97-4DAF-B099-E567883644D6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718091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smtClean="0"/>
              <a:t>1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426602557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NAPOMENA: Da biste promijenili slike na ovome slajdu, odaberite sliku i izbrišite je. Potom kliknite ikonu Umetanje slike u sklopu rezerviranog mjesta da biste dodali svoju sliku.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hr-HR" smtClean="0"/>
              <a:t>25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5531563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NAPOMENA: Da biste promijenili slike na ovome slajdu, odaberite sliku i izbrišite je. Potom kliknite ikonu Umetanje slike u sklopu rezerviranog mjesta da biste dodali svoju sliku.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hr-HR" smtClean="0"/>
              <a:t>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88601492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4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3892482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6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70359170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7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8813674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9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28135600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NAPOMENA: Da biste promijenili slike na ovome slajdu, odaberite sliku i izbrišite je. Potom kliknite ikonu Umetanje slike u sklopu rezerviranog mjesta da biste dodali svoju sliku.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hr-HR" smtClean="0"/>
              <a:t>12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180366357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NAPOMENA: Da biste promijenili slike na ovome slajdu, odaberite sliku i izbrišite je. Potom kliknite ikonu Umetanje slike u sklopu rezerviranog mjesta da biste dodali svoju sliku.</a:t>
            </a:r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5534C2EF-8A97-4DAF-B099-E567883644D6}" type="slidenum">
              <a:rPr lang="hr-HR" smtClean="0"/>
              <a:t>19</a:t>
            </a:fld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316500036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noProof="0" dirty="0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rtl="0"/>
            <a:fld id="{5534C2EF-8A97-4DAF-B099-E567883644D6}" type="slidenum">
              <a:rPr lang="hr-HR" noProof="0" smtClean="0"/>
              <a:t>22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33710943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24" r="323" b="422"/>
          <a:stretch/>
        </p:blipFill>
        <p:spPr>
          <a:xfrm>
            <a:off x="1524" y="1"/>
            <a:ext cx="12188952" cy="6858000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828800"/>
          </a:xfrm>
        </p:spPr>
        <p:txBody>
          <a:bodyPr rtlCol="0" anchor="b">
            <a:normAutofit/>
          </a:bodyPr>
          <a:lstStyle>
            <a:lvl1pPr algn="l">
              <a:defRPr sz="44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>
          <a:xfrm>
            <a:off x="838200" y="2438400"/>
            <a:ext cx="7086600" cy="914400"/>
          </a:xfrm>
        </p:spPr>
        <p:txBody>
          <a:bodyPr rtlCol="0">
            <a:normAutofit/>
          </a:bodyPr>
          <a:lstStyle>
            <a:lvl1pPr marL="0" indent="0" algn="l">
              <a:spcBef>
                <a:spcPts val="1200"/>
              </a:spcBef>
              <a:buNone/>
              <a:defRPr sz="2400">
                <a:latin typeface="+mj-lt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stil podnaslova matrice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4154451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Dvije slike s opisi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791200"/>
            <a:ext cx="8115419" cy="7016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2435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5300133" y="933449"/>
            <a:ext cx="41148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5530568" y="1113022"/>
            <a:ext cx="3638453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0" name="Rezervirano mjesto za tekst 16"/>
          <p:cNvSpPr>
            <a:spLocks noGrp="1"/>
          </p:cNvSpPr>
          <p:nvPr>
            <p:ph type="body" sz="quarter" idx="16"/>
          </p:nvPr>
        </p:nvSpPr>
        <p:spPr>
          <a:xfrm>
            <a:off x="5566714" y="5181600"/>
            <a:ext cx="3566160" cy="493776"/>
          </a:xfrm>
        </p:spPr>
        <p:txBody>
          <a:bodyPr rtlCol="0">
            <a:normAutofit/>
          </a:bodyPr>
          <a:lstStyle>
            <a:lvl1pPr marL="0" indent="0">
              <a:buNone/>
              <a:defRPr sz="18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203777236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ri slike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55" y="1716"/>
            <a:ext cx="12188952" cy="6856284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1028580" y="5305424"/>
            <a:ext cx="8104083" cy="579921"/>
          </a:xfrm>
        </p:spPr>
        <p:txBody>
          <a:bodyPr rtlCol="0">
            <a:normAutofit/>
          </a:bodyPr>
          <a:lstStyle>
            <a:lvl1pPr>
              <a:defRPr sz="2400">
                <a:solidFill>
                  <a:schemeClr val="accent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7" name="Prostoručni oblik 5"/>
          <p:cNvSpPr>
            <a:spLocks/>
          </p:cNvSpPr>
          <p:nvPr/>
        </p:nvSpPr>
        <p:spPr bwMode="gray">
          <a:xfrm>
            <a:off x="762000" y="933449"/>
            <a:ext cx="5334000" cy="4109465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991888" y="1113022"/>
            <a:ext cx="4874224" cy="3750319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8" name="Prostoručni oblik 5"/>
          <p:cNvSpPr>
            <a:spLocks/>
          </p:cNvSpPr>
          <p:nvPr/>
        </p:nvSpPr>
        <p:spPr bwMode="gray">
          <a:xfrm>
            <a:off x="6323873" y="967316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9" name="Rezervirano mjesto za sliku 18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6506025" y="1109743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6323873" y="3060954"/>
            <a:ext cx="2990942" cy="1934384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6506025" y="3203381"/>
            <a:ext cx="2626638" cy="1649530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7" name="Rezervirano mjesto za tekst 16"/>
          <p:cNvSpPr>
            <a:spLocks noGrp="1"/>
          </p:cNvSpPr>
          <p:nvPr>
            <p:ph type="body" sz="quarter" idx="14"/>
          </p:nvPr>
        </p:nvSpPr>
        <p:spPr>
          <a:xfrm>
            <a:off x="1028581" y="5919255"/>
            <a:ext cx="8104082" cy="497420"/>
          </a:xfrm>
        </p:spPr>
        <p:txBody>
          <a:bodyPr rtlCol="0">
            <a:normAutofit/>
          </a:bodyPr>
          <a:lstStyle>
            <a:lvl1pPr marL="0" indent="0">
              <a:spcBef>
                <a:spcPts val="0"/>
              </a:spcBef>
              <a:buNone/>
              <a:defRPr sz="1600"/>
            </a:lvl1pPr>
            <a:lvl2pPr marL="0" indent="0">
              <a:spcBef>
                <a:spcPts val="1200"/>
              </a:spcBef>
              <a:buNone/>
              <a:defRPr sz="1800"/>
            </a:lvl2pPr>
            <a:lvl3pPr marL="0" indent="0">
              <a:spcBef>
                <a:spcPts val="1200"/>
              </a:spcBef>
              <a:buNone/>
              <a:defRPr sz="1800"/>
            </a:lvl3pPr>
            <a:lvl4pPr marL="0" indent="0">
              <a:spcBef>
                <a:spcPts val="1200"/>
              </a:spcBef>
              <a:buNone/>
              <a:defRPr sz="1800"/>
            </a:lvl4pPr>
            <a:lvl5pPr marL="0" indent="0">
              <a:spcBef>
                <a:spcPts val="1200"/>
              </a:spcBef>
              <a:buNone/>
              <a:defRPr sz="1800"/>
            </a:lvl5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10177923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Pet slik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3" y="283"/>
            <a:ext cx="12188952" cy="6859715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9677400" y="365126"/>
            <a:ext cx="2133600" cy="1539874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defRPr lang="en-US" sz="2400">
                <a:solidFill>
                  <a:schemeClr val="accent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8" name="Prostoručni oblik 5"/>
          <p:cNvSpPr>
            <a:spLocks/>
          </p:cNvSpPr>
          <p:nvPr/>
        </p:nvSpPr>
        <p:spPr bwMode="gray">
          <a:xfrm>
            <a:off x="4182533" y="265044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9" name="Rezervirano mjesto za sliku 8" descr="Prazno rezervirano mjesto za dodavanje slike. Kliknite rezervirano mjesto i odaberite sliku koju želite dodati"/>
          <p:cNvSpPr>
            <a:spLocks noGrp="1"/>
          </p:cNvSpPr>
          <p:nvPr>
            <p:ph type="pic" sz="quarter" idx="13"/>
          </p:nvPr>
        </p:nvSpPr>
        <p:spPr>
          <a:xfrm>
            <a:off x="4424435" y="436315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0" name="Prostoručni oblik 5"/>
          <p:cNvSpPr>
            <a:spLocks/>
          </p:cNvSpPr>
          <p:nvPr/>
        </p:nvSpPr>
        <p:spPr bwMode="gray">
          <a:xfrm>
            <a:off x="816188" y="384723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1" name="Rezervirano mjesto za sliku 10" descr="Prazno rezervirano mjesto za dodavanje slike. Kliknite rezervirano mjesto i odaberite sliku koju želite dodati"/>
          <p:cNvSpPr>
            <a:spLocks noGrp="1"/>
          </p:cNvSpPr>
          <p:nvPr>
            <p:ph type="pic" sz="quarter" idx="15"/>
          </p:nvPr>
        </p:nvSpPr>
        <p:spPr>
          <a:xfrm>
            <a:off x="1013022" y="538232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2" name="Prostoručni oblik 5"/>
          <p:cNvSpPr>
            <a:spLocks/>
          </p:cNvSpPr>
          <p:nvPr/>
        </p:nvSpPr>
        <p:spPr bwMode="gray">
          <a:xfrm>
            <a:off x="816188" y="2478361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3" name="Rezervirano mjesto za sliku 12" descr="Prazno rezervirano mjesto za dodavanje slike. Kliknite rezervirano mjesto i odaberite sliku koju želite dodati"/>
          <p:cNvSpPr>
            <a:spLocks noGrp="1"/>
          </p:cNvSpPr>
          <p:nvPr>
            <p:ph type="pic" sz="quarter" idx="16"/>
          </p:nvPr>
        </p:nvSpPr>
        <p:spPr>
          <a:xfrm>
            <a:off x="1013022" y="2631870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14" name="Prostoručni oblik 5"/>
          <p:cNvSpPr>
            <a:spLocks/>
          </p:cNvSpPr>
          <p:nvPr/>
        </p:nvSpPr>
        <p:spPr bwMode="gray">
          <a:xfrm>
            <a:off x="816188" y="4571999"/>
            <a:ext cx="3146212" cy="1894677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15" name="Rezervirano mjesto za sliku 14" descr="Prazno rezervirano mjesto za dodavanje slike. Kliknite rezervirano mjesto i odaberite sliku koju želite dodati"/>
          <p:cNvSpPr>
            <a:spLocks noGrp="1"/>
          </p:cNvSpPr>
          <p:nvPr>
            <p:ph type="pic" sz="quarter" idx="17"/>
          </p:nvPr>
        </p:nvSpPr>
        <p:spPr>
          <a:xfrm>
            <a:off x="1013022" y="4725508"/>
            <a:ext cx="2752545" cy="1587658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18288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20" name="Prostoručni oblik 5"/>
          <p:cNvSpPr>
            <a:spLocks/>
          </p:cNvSpPr>
          <p:nvPr/>
        </p:nvSpPr>
        <p:spPr bwMode="gray">
          <a:xfrm>
            <a:off x="4182533" y="3448511"/>
            <a:ext cx="5232399" cy="3020023"/>
          </a:xfrm>
          <a:custGeom>
            <a:avLst/>
            <a:gdLst>
              <a:gd name="T0" fmla="*/ 870 w 933"/>
              <a:gd name="T1" fmla="*/ 64 h 1275"/>
              <a:gd name="T2" fmla="*/ 870 w 933"/>
              <a:gd name="T3" fmla="*/ 1213 h 1275"/>
              <a:gd name="T4" fmla="*/ 61 w 933"/>
              <a:gd name="T5" fmla="*/ 1213 h 1275"/>
              <a:gd name="T6" fmla="*/ 61 w 933"/>
              <a:gd name="T7" fmla="*/ 64 h 1275"/>
              <a:gd name="T8" fmla="*/ 870 w 933"/>
              <a:gd name="T9" fmla="*/ 64 h 1275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933" h="1275">
                <a:moveTo>
                  <a:pt x="870" y="64"/>
                </a:moveTo>
                <a:cubicBezTo>
                  <a:pt x="933" y="128"/>
                  <a:pt x="922" y="1160"/>
                  <a:pt x="870" y="1213"/>
                </a:cubicBezTo>
                <a:cubicBezTo>
                  <a:pt x="817" y="1266"/>
                  <a:pt x="121" y="1275"/>
                  <a:pt x="61" y="1213"/>
                </a:cubicBezTo>
                <a:cubicBezTo>
                  <a:pt x="0" y="1151"/>
                  <a:pt x="3" y="123"/>
                  <a:pt x="61" y="64"/>
                </a:cubicBezTo>
                <a:cubicBezTo>
                  <a:pt x="118" y="5"/>
                  <a:pt x="806" y="0"/>
                  <a:pt x="870" y="64"/>
                </a:cubicBezTo>
                <a:close/>
              </a:path>
            </a:pathLst>
          </a:custGeom>
          <a:solidFill>
            <a:srgbClr val="FFFFFF"/>
          </a:solidFill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1" name="Rezervirano mjesto za sliku 20" descr="Prazno rezervirano mjesto za dodavanje slike. Kliknite rezervirano mjesto i odaberite sliku koju želite dodati"/>
          <p:cNvSpPr>
            <a:spLocks noGrp="1"/>
          </p:cNvSpPr>
          <p:nvPr>
            <p:ph type="pic" sz="quarter" idx="18"/>
          </p:nvPr>
        </p:nvSpPr>
        <p:spPr>
          <a:xfrm>
            <a:off x="4424435" y="3619782"/>
            <a:ext cx="4748594" cy="2677481"/>
          </a:xfrm>
          <a:custGeom>
            <a:avLst/>
            <a:gdLst>
              <a:gd name="connsiteX0" fmla="*/ 1744346 w 3503695"/>
              <a:gd name="connsiteY0" fmla="*/ 62 h 4031418"/>
              <a:gd name="connsiteX1" fmla="*/ 3334838 w 3503695"/>
              <a:gd name="connsiteY1" fmla="*/ 150223 h 4031418"/>
              <a:gd name="connsiteX2" fmla="*/ 3334838 w 3503695"/>
              <a:gd name="connsiteY2" fmla="*/ 3890810 h 4031418"/>
              <a:gd name="connsiteX3" fmla="*/ 174362 w 3503695"/>
              <a:gd name="connsiteY3" fmla="*/ 3890810 h 4031418"/>
              <a:gd name="connsiteX4" fmla="*/ 174362 w 3503695"/>
              <a:gd name="connsiteY4" fmla="*/ 150223 h 4031418"/>
              <a:gd name="connsiteX5" fmla="*/ 1744346 w 3503695"/>
              <a:gd name="connsiteY5" fmla="*/ 62 h 40314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3503695" h="4031418">
                <a:moveTo>
                  <a:pt x="1744346" y="62"/>
                </a:moveTo>
                <a:cubicBezTo>
                  <a:pt x="2475376" y="-1972"/>
                  <a:pt x="3209826" y="46047"/>
                  <a:pt x="3334838" y="150223"/>
                </a:cubicBezTo>
                <a:cubicBezTo>
                  <a:pt x="3580957" y="358576"/>
                  <a:pt x="3537984" y="3718268"/>
                  <a:pt x="3334838" y="3890810"/>
                </a:cubicBezTo>
                <a:cubicBezTo>
                  <a:pt x="3127786" y="4063352"/>
                  <a:pt x="408761" y="4092652"/>
                  <a:pt x="174362" y="3890810"/>
                </a:cubicBezTo>
                <a:cubicBezTo>
                  <a:pt x="-63943" y="3688968"/>
                  <a:pt x="-52223" y="342299"/>
                  <a:pt x="174362" y="150223"/>
                </a:cubicBezTo>
                <a:cubicBezTo>
                  <a:pt x="285702" y="54185"/>
                  <a:pt x="1013315" y="2097"/>
                  <a:pt x="1744346" y="62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/>
            </a:lvl1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6467268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Naslov i okomit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69C4513F-D5C0-4D29-BEEB-9D5C853BBF23}" type="datetime1">
              <a:rPr lang="hr-HR" noProof="0" smtClean="0"/>
              <a:pPr/>
              <a:t>29.3.2021.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44326108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Okomiti naslov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komiti naslov 1"/>
          <p:cNvSpPr>
            <a:spLocks noGrp="1"/>
          </p:cNvSpPr>
          <p:nvPr>
            <p:ph type="title" orient="vert"/>
          </p:nvPr>
        </p:nvSpPr>
        <p:spPr>
          <a:xfrm>
            <a:off x="8839200" y="365125"/>
            <a:ext cx="1828799" cy="4940300"/>
          </a:xfrm>
        </p:spPr>
        <p:txBody>
          <a:bodyPr vert="eaVert"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Okomiti tekst s rezerviranim mjestom 2"/>
          <p:cNvSpPr>
            <a:spLocks noGrp="1"/>
          </p:cNvSpPr>
          <p:nvPr>
            <p:ph type="body" orient="vert" idx="1"/>
          </p:nvPr>
        </p:nvSpPr>
        <p:spPr>
          <a:xfrm>
            <a:off x="1524000" y="365125"/>
            <a:ext cx="6858000" cy="4940300"/>
          </a:xfrm>
        </p:spPr>
        <p:txBody>
          <a:bodyPr vert="eaVert"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C9D5C44C-E2F0-4424-8A15-9D90880DB94B}" type="datetime1">
              <a:rPr lang="hr-HR" noProof="0" smtClean="0"/>
              <a:pPr/>
              <a:t>29.3.2021.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9262447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AC1D200F-9E7F-41F7-BD8F-92F444B7252C}" type="datetime1">
              <a:rPr lang="hr-HR" noProof="0" smtClean="0"/>
              <a:pPr/>
              <a:t>29.3.2021.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0357397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" t="422"/>
          <a:stretch/>
        </p:blipFill>
        <p:spPr>
          <a:xfrm>
            <a:off x="0" y="0"/>
            <a:ext cx="12188952" cy="6857176"/>
          </a:xfrm>
          <a:prstGeom prst="rect">
            <a:avLst/>
          </a:prstGeom>
        </p:spPr>
      </p:pic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2800" y="533400"/>
            <a:ext cx="7315200" cy="1828800"/>
          </a:xfrm>
        </p:spPr>
        <p:txBody>
          <a:bodyPr rtlCol="0" anchor="b">
            <a:normAutofit/>
          </a:bodyPr>
          <a:lstStyle>
            <a:lvl1pPr>
              <a:defRPr sz="44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3352800" y="2438400"/>
            <a:ext cx="5486400" cy="91440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2400">
                <a:solidFill>
                  <a:schemeClr val="tx1"/>
                </a:solidFill>
                <a:latin typeface="+mj-lt"/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</p:spTree>
    <p:extLst>
      <p:ext uri="{BB962C8B-B14F-4D97-AF65-F5344CB8AC3E}">
        <p14:creationId xmlns:p14="http://schemas.microsoft.com/office/powerpoint/2010/main" val="2279508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va sadržaj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sz="half" idx="1"/>
          </p:nvPr>
        </p:nvSpPr>
        <p:spPr>
          <a:xfrm>
            <a:off x="152400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6278880" y="1825625"/>
            <a:ext cx="4389120" cy="3474720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46DFCB8A-FB4D-4601-ADD6-4DE18AFE4FB0}" type="datetime1">
              <a:rPr lang="hr-HR" noProof="0" smtClean="0"/>
              <a:pPr/>
              <a:t>29.3.2021.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162530267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>
          <a:xfrm>
            <a:off x="152400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>
          <a:xfrm>
            <a:off x="6278880" y="1828799"/>
            <a:ext cx="4389120" cy="795867"/>
          </a:xfrm>
        </p:spPr>
        <p:txBody>
          <a:bodyPr rtlCol="0" anchor="ctr">
            <a:normAutofit/>
          </a:bodyPr>
          <a:lstStyle>
            <a:lvl1pPr marL="0" indent="0">
              <a:spcBef>
                <a:spcPts val="0"/>
              </a:spcBef>
              <a:buNone/>
              <a:defRPr sz="2400" b="0">
                <a:solidFill>
                  <a:schemeClr val="accent4">
                    <a:lumMod val="75000"/>
                  </a:schemeClr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>
          <a:xfrm>
            <a:off x="6278880" y="2624666"/>
            <a:ext cx="4389120" cy="2675467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8" name="Rezervirano mjesto za podnožje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7" name="Rezervirano mjesto za datum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137C8222-2AC3-402C-ACF4-666A58885761}" type="datetime1">
              <a:rPr lang="hr-HR" noProof="0" smtClean="0"/>
              <a:pPr/>
              <a:t>29.3.2021.</a:t>
            </a:fld>
            <a:endParaRPr lang="hr-HR" noProof="0" dirty="0"/>
          </a:p>
        </p:txBody>
      </p:sp>
      <p:sp>
        <p:nvSpPr>
          <p:cNvPr id="9" name="Rezervirano mjesto za broj slajda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290008628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4" name="Rezervirano mjesto za podnožje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3" name="Rezervirano mjesto za datum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058319F6-71F7-4B34-8356-4C9547299C0A}" type="datetime1">
              <a:rPr lang="hr-HR" noProof="0" smtClean="0"/>
              <a:pPr/>
              <a:t>29.3.2021.</a:t>
            </a:fld>
            <a:endParaRPr lang="hr-HR" noProof="0" dirty="0"/>
          </a:p>
        </p:txBody>
      </p:sp>
      <p:sp>
        <p:nvSpPr>
          <p:cNvPr id="5" name="Rezervirano mjesto za broj slajda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4502556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za podnožje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2" name="Rezervirano mjesto za datum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5F3011F-3AB8-4585-85A4-15F67B8D5D29}" type="datetime1">
              <a:rPr lang="hr-HR" noProof="0" smtClean="0"/>
              <a:pPr/>
              <a:t>29.3.2021.</a:t>
            </a:fld>
            <a:endParaRPr lang="hr-HR" noProof="0" dirty="0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58007135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4724400" y="1828800"/>
            <a:ext cx="5943600" cy="3476625"/>
          </a:xfrm>
        </p:spPr>
        <p:txBody>
          <a:bodyPr rtlCol="0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Kliknite da biste uredili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 stilove teksta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3999" y="1828800"/>
            <a:ext cx="2926080" cy="3476625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807EA7A7-20DC-40C6-9145-84DCF0A7BB02}" type="datetime1">
              <a:rPr lang="hr-HR" noProof="0" smtClean="0"/>
              <a:pPr/>
              <a:t>29.3.2021.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80735427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rostoručni oblik 5"/>
          <p:cNvSpPr>
            <a:spLocks/>
          </p:cNvSpPr>
          <p:nvPr/>
        </p:nvSpPr>
        <p:spPr bwMode="gray">
          <a:xfrm>
            <a:off x="804333" y="1695450"/>
            <a:ext cx="5596467" cy="3295650"/>
          </a:xfrm>
          <a:custGeom>
            <a:avLst/>
            <a:gdLst>
              <a:gd name="T0" fmla="*/ 1279 w 1347"/>
              <a:gd name="T1" fmla="*/ 919 h 986"/>
              <a:gd name="T2" fmla="*/ 65 w 1347"/>
              <a:gd name="T3" fmla="*/ 919 h 986"/>
              <a:gd name="T4" fmla="*/ 65 w 1347"/>
              <a:gd name="T5" fmla="*/ 64 h 986"/>
              <a:gd name="T6" fmla="*/ 1279 w 1347"/>
              <a:gd name="T7" fmla="*/ 64 h 986"/>
              <a:gd name="T8" fmla="*/ 1279 w 1347"/>
              <a:gd name="T9" fmla="*/ 919 h 986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</a:cxnLst>
            <a:rect l="0" t="0" r="r" b="b"/>
            <a:pathLst>
              <a:path w="1347" h="986">
                <a:moveTo>
                  <a:pt x="1279" y="919"/>
                </a:moveTo>
                <a:cubicBezTo>
                  <a:pt x="1211" y="986"/>
                  <a:pt x="121" y="974"/>
                  <a:pt x="65" y="919"/>
                </a:cubicBezTo>
                <a:cubicBezTo>
                  <a:pt x="9" y="863"/>
                  <a:pt x="0" y="128"/>
                  <a:pt x="65" y="64"/>
                </a:cubicBezTo>
                <a:cubicBezTo>
                  <a:pt x="130" y="0"/>
                  <a:pt x="1217" y="3"/>
                  <a:pt x="1279" y="64"/>
                </a:cubicBezTo>
                <a:cubicBezTo>
                  <a:pt x="1341" y="125"/>
                  <a:pt x="1347" y="852"/>
                  <a:pt x="1279" y="919"/>
                </a:cubicBezTo>
                <a:close/>
              </a:path>
            </a:pathLst>
          </a:custGeom>
          <a:solidFill>
            <a:srgbClr val="FFFFFF"/>
          </a:solidFill>
          <a:ln>
            <a:noFill/>
          </a:ln>
          <a:effectLst>
            <a:outerShdw blurRad="317500" dist="63500" dir="2700000" algn="tl" rotWithShape="0">
              <a:prstClr val="black">
                <a:alpha val="30000"/>
              </a:prstClr>
            </a:outerShdw>
          </a:effectLst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rtl="0"/>
            <a:endParaRPr lang="hr-HR" noProof="0" dirty="0"/>
          </a:p>
        </p:txBody>
      </p:sp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/>
          <a:lstStyle>
            <a:lvl1pPr>
              <a:defRPr sz="3200"/>
            </a:lvl1pPr>
          </a:lstStyle>
          <a:p>
            <a:pPr rtl="0"/>
            <a:r>
              <a:rPr lang="hr-HR" noProof="0"/>
              <a:t>Kliknite da biste uredili stil naslova matrice</a:t>
            </a:r>
            <a:endParaRPr lang="hr-HR" noProof="0" dirty="0"/>
          </a:p>
        </p:txBody>
      </p:sp>
      <p:sp>
        <p:nvSpPr>
          <p:cNvPr id="12" name="Rezervirano mjesto za sliku 11" descr="Prazno rezervirano mjesto za dodavanje slike. Kliknite rezervirano mjesto i odaberite sliku koju želite dodati"/>
          <p:cNvSpPr>
            <a:spLocks noGrp="1"/>
          </p:cNvSpPr>
          <p:nvPr>
            <p:ph type="pic" idx="1"/>
          </p:nvPr>
        </p:nvSpPr>
        <p:spPr>
          <a:xfrm>
            <a:off x="1006022" y="1874520"/>
            <a:ext cx="5193089" cy="2937510"/>
          </a:xfrm>
          <a:custGeom>
            <a:avLst/>
            <a:gdLst>
              <a:gd name="connsiteX0" fmla="*/ 2531359 w 5066932"/>
              <a:gd name="connsiteY0" fmla="*/ 21 h 2945784"/>
              <a:gd name="connsiteX1" fmla="*/ 4878015 w 5066932"/>
              <a:gd name="connsiteY1" fmla="*/ 145719 h 2945784"/>
              <a:gd name="connsiteX2" fmla="*/ 4878015 w 5066932"/>
              <a:gd name="connsiteY2" fmla="*/ 2803241 h 2945784"/>
              <a:gd name="connsiteX3" fmla="*/ 175988 w 5066932"/>
              <a:gd name="connsiteY3" fmla="*/ 2803241 h 2945784"/>
              <a:gd name="connsiteX4" fmla="*/ 175988 w 5066932"/>
              <a:gd name="connsiteY4" fmla="*/ 145719 h 2945784"/>
              <a:gd name="connsiteX5" fmla="*/ 2531359 w 5066932"/>
              <a:gd name="connsiteY5" fmla="*/ 21 h 294578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066932" h="2945784">
                <a:moveTo>
                  <a:pt x="2531359" y="21"/>
                </a:moveTo>
                <a:cubicBezTo>
                  <a:pt x="3645379" y="1187"/>
                  <a:pt x="4757946" y="50918"/>
                  <a:pt x="4878015" y="145719"/>
                </a:cubicBezTo>
                <a:cubicBezTo>
                  <a:pt x="5118151" y="335320"/>
                  <a:pt x="5141390" y="2594991"/>
                  <a:pt x="4878015" y="2803241"/>
                </a:cubicBezTo>
                <a:cubicBezTo>
                  <a:pt x="4614639" y="3011491"/>
                  <a:pt x="392886" y="2974193"/>
                  <a:pt x="175988" y="2803241"/>
                </a:cubicBezTo>
                <a:cubicBezTo>
                  <a:pt x="-40909" y="2629181"/>
                  <a:pt x="-75768" y="344644"/>
                  <a:pt x="175988" y="145719"/>
                </a:cubicBezTo>
                <a:cubicBezTo>
                  <a:pt x="301866" y="46256"/>
                  <a:pt x="1417339" y="-1144"/>
                  <a:pt x="2531359" y="21"/>
                </a:cubicBezTo>
                <a:close/>
              </a:path>
            </a:pathLst>
          </a:custGeom>
          <a:solidFill>
            <a:schemeClr val="accent2">
              <a:lumMod val="20000"/>
              <a:lumOff val="80000"/>
            </a:schemeClr>
          </a:solidFill>
        </p:spPr>
        <p:txBody>
          <a:bodyPr wrap="square" tIns="365760" rtlCol="0">
            <a:noAutofit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 sliku</a:t>
            </a:r>
            <a:endParaRPr lang="hr-HR" noProof="0" dirty="0"/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7010400" y="2245995"/>
            <a:ext cx="3657600" cy="2194560"/>
          </a:xfrm>
        </p:spPr>
        <p:txBody>
          <a:bodyPr rtlCol="0">
            <a:normAutofit/>
          </a:bodyPr>
          <a:lstStyle>
            <a:lvl1pPr marL="0" indent="0">
              <a:spcBef>
                <a:spcPts val="1200"/>
              </a:spcBef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matrice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5" name="Rezervirano mjesto za datum 4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/>
            </a:lvl1pPr>
          </a:lstStyle>
          <a:p>
            <a:fld id="{E4A1898E-8E3D-4FD3-ACC9-4C7E2066DB04}" type="datetime1">
              <a:rPr lang="hr-HR" noProof="0" smtClean="0"/>
              <a:pPr/>
              <a:t>29.3.2021.</a:t>
            </a:fld>
            <a:endParaRPr lang="hr-HR" noProof="0" dirty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289D71E3-7D81-4C24-B9D8-6B108755C64C}" type="slidenum">
              <a:rPr lang="hr-HR" noProof="0" smtClean="0"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6513188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Slika 6"/>
          <p:cNvPicPr>
            <a:picLocks noChangeAspect="1"/>
          </p:cNvPicPr>
          <p:nvPr userDrawn="1"/>
        </p:nvPicPr>
        <p:blipFill rotWithShape="1"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25" t="511" r="525" b="2999"/>
          <a:stretch/>
        </p:blipFill>
        <p:spPr>
          <a:xfrm>
            <a:off x="0" y="0"/>
            <a:ext cx="12188826" cy="6858000"/>
          </a:xfrm>
          <a:prstGeom prst="rect">
            <a:avLst/>
          </a:prstGeom>
        </p:spPr>
      </p:pic>
      <p:sp>
        <p:nvSpPr>
          <p:cNvPr id="2" name="Rezervirano mjesto za 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pPr rtl="0"/>
            <a:r>
              <a:rPr lang="hr-HR" noProof="0" dirty="0"/>
              <a:t>Kliknite da biste uredili stil naslova matrice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>
          <a:xfrm>
            <a:off x="1524000" y="1828800"/>
            <a:ext cx="91440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 dirty="0"/>
              <a:t>Kliknite da biste uredili stilove teksta matrice</a:t>
            </a:r>
          </a:p>
          <a:p>
            <a:pPr lvl="1" rtl="0"/>
            <a:r>
              <a:rPr lang="hr-HR" noProof="0" dirty="0"/>
              <a:t>Druga razina</a:t>
            </a:r>
          </a:p>
          <a:p>
            <a:pPr lvl="2" rtl="0"/>
            <a:r>
              <a:rPr lang="hr-HR" noProof="0" dirty="0"/>
              <a:t>Treća razina</a:t>
            </a:r>
          </a:p>
          <a:p>
            <a:pPr lvl="3" rtl="0"/>
            <a:r>
              <a:rPr lang="hr-HR" noProof="0" dirty="0"/>
              <a:t>Četvrta razina</a:t>
            </a:r>
          </a:p>
          <a:p>
            <a:pPr lvl="4" rtl="0"/>
            <a:r>
              <a:rPr lang="hr-HR" noProof="0" dirty="0"/>
              <a:t>Peta razina</a:t>
            </a:r>
          </a:p>
        </p:txBody>
      </p:sp>
      <p:sp>
        <p:nvSpPr>
          <p:cNvPr id="5" name="Rezervirano mjesto za podnožje 4"/>
          <p:cNvSpPr>
            <a:spLocks noGrp="1"/>
          </p:cNvSpPr>
          <p:nvPr>
            <p:ph type="ftr" sz="quarter" idx="3"/>
          </p:nvPr>
        </p:nvSpPr>
        <p:spPr>
          <a:xfrm>
            <a:off x="2209800" y="6416675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1"/>
                </a:solidFill>
              </a:defRPr>
            </a:lvl1pPr>
          </a:lstStyle>
          <a:p>
            <a:pPr rtl="0"/>
            <a:r>
              <a:rPr lang="hr-HR" noProof="0" dirty="0"/>
              <a:t>Dodajte podnožje</a:t>
            </a:r>
          </a:p>
        </p:txBody>
      </p:sp>
      <p:sp>
        <p:nvSpPr>
          <p:cNvPr id="4" name="Rezervirano mjesto za datum 3"/>
          <p:cNvSpPr>
            <a:spLocks noGrp="1"/>
          </p:cNvSpPr>
          <p:nvPr>
            <p:ph type="dt" sz="half" idx="2"/>
          </p:nvPr>
        </p:nvSpPr>
        <p:spPr>
          <a:xfrm>
            <a:off x="7010400" y="6416675"/>
            <a:ext cx="1371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fld id="{22697A75-0070-4214-BFC4-7831CBBBB62D}" type="datetime1">
              <a:rPr lang="hr-HR" noProof="0" smtClean="0"/>
              <a:pPr/>
              <a:t>29.3.2021.</a:t>
            </a:fld>
            <a:endParaRPr lang="hr-HR" noProof="0" dirty="0"/>
          </a:p>
        </p:txBody>
      </p:sp>
      <p:sp>
        <p:nvSpPr>
          <p:cNvPr id="6" name="Rezervirano mjesto za broj slajda 5"/>
          <p:cNvSpPr>
            <a:spLocks noGrp="1"/>
          </p:cNvSpPr>
          <p:nvPr>
            <p:ph type="sldNum" sz="quarter" idx="4"/>
          </p:nvPr>
        </p:nvSpPr>
        <p:spPr>
          <a:xfrm>
            <a:off x="8610600" y="6416675"/>
            <a:ext cx="838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>
                <a:solidFill>
                  <a:schemeClr val="tx1"/>
                </a:solidFill>
              </a:defRPr>
            </a:lvl1pPr>
          </a:lstStyle>
          <a:p>
            <a:pPr rtl="0"/>
            <a:fld id="{289D71E3-7D81-4C24-B9D8-6B108755C64C}" type="slidenum">
              <a:rPr lang="hr-HR" noProof="0" smtClean="0"/>
              <a:pPr/>
              <a:t>‹#›</a:t>
            </a:fld>
            <a:endParaRPr lang="hr-HR" noProof="0" dirty="0"/>
          </a:p>
        </p:txBody>
      </p:sp>
    </p:spTree>
    <p:extLst>
      <p:ext uri="{BB962C8B-B14F-4D97-AF65-F5344CB8AC3E}">
        <p14:creationId xmlns:p14="http://schemas.microsoft.com/office/powerpoint/2010/main" val="361654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60" r:id="rId10"/>
    <p:sldLayoutId id="2147483662" r:id="rId11"/>
    <p:sldLayoutId id="2147483661" r:id="rId12"/>
    <p:sldLayoutId id="2147483658" r:id="rId13"/>
    <p:sldLayoutId id="2147483659" r:id="rId14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8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lnSpc>
          <a:spcPct val="90000"/>
        </a:lnSpc>
        <a:spcBef>
          <a:spcPts val="12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3pPr>
      <a:lvl4pPr marL="914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4pPr>
      <a:lvl5pPr marL="11430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6pPr>
      <a:lvl7pPr marL="16002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7pPr>
      <a:lvl8pPr marL="18288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indent="-182880" algn="l" defTabSz="914400" rtl="0" eaLnBrk="1" latinLnBrk="0" hangingPunct="1">
        <a:lnSpc>
          <a:spcPct val="90000"/>
        </a:lnSpc>
        <a:spcBef>
          <a:spcPts val="600"/>
        </a:spcBef>
        <a:buFont typeface="Arial" panose="020B0604020202020204" pitchFamily="34" charset="0"/>
        <a:buChar char="•"/>
        <a:defRPr sz="14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2160" userDrawn="1">
          <p15:clr>
            <a:srgbClr val="F26B43"/>
          </p15:clr>
        </p15:guide>
        <p15:guide id="2" pos="384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8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hyperlink" Target="https://youtu.be/YJZsm3JYN9s" TargetMode="Externa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8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ctrTitle"/>
          </p:nvPr>
        </p:nvSpPr>
        <p:spPr/>
        <p:txBody>
          <a:bodyPr rtlCol="0"/>
          <a:lstStyle/>
          <a:p>
            <a:pPr rtl="0"/>
            <a:r>
              <a:rPr lang="hr-HR" dirty="0"/>
              <a:t>JEZIČNE VJEŠTINE</a:t>
            </a:r>
          </a:p>
        </p:txBody>
      </p:sp>
      <p:sp>
        <p:nvSpPr>
          <p:cNvPr id="3" name="Podnaslov 2"/>
          <p:cNvSpPr>
            <a:spLocks noGrp="1"/>
          </p:cNvSpPr>
          <p:nvPr>
            <p:ph type="subTitle" idx="1"/>
          </p:nvPr>
        </p:nvSpPr>
        <p:spPr/>
        <p:txBody>
          <a:bodyPr rtlCol="0"/>
          <a:lstStyle/>
          <a:p>
            <a:pPr rtl="0"/>
            <a:r>
              <a:rPr lang="hr-HR" dirty="0"/>
              <a:t>GOVORIM, SLUŠAM, ČITAM, PIŠEM (4 sata)</a:t>
            </a:r>
          </a:p>
        </p:txBody>
      </p:sp>
    </p:spTree>
    <p:extLst>
      <p:ext uri="{BB962C8B-B14F-4D97-AF65-F5344CB8AC3E}">
        <p14:creationId xmlns:p14="http://schemas.microsoft.com/office/powerpoint/2010/main" val="27980470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C755B8CF-07E7-49B3-8B27-6AE1E5BCA64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349DFA63-9655-4E14-978F-5A7B90484E9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/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Zamisli da si ti u ulozi govornika.</a:t>
            </a:r>
          </a:p>
          <a:p>
            <a:pPr algn="l"/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Pripremi se za govorenje pred drugim učenicima. U tri minute razmisli o temi koju ćeš predstaviti i u pet minuta pripremi sadržaj i plan govorenja. Govorenje treba trajati dvije minute bez dužih prekida govora.</a:t>
            </a:r>
          </a:p>
          <a:p>
            <a:pPr algn="l"/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Neka ti prijatelj/prijateljica štopericom mjeri vrijeme dok budeš govorio.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272623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253682-0552-4760-BB0E-73822E7BF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239416"/>
          </a:xfrm>
        </p:spPr>
        <p:txBody>
          <a:bodyPr anchor="b">
            <a:normAutofit/>
          </a:bodyPr>
          <a:lstStyle/>
          <a:p>
            <a:r>
              <a:rPr lang="hr-HR" dirty="0"/>
              <a:t>GOVORIM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C8924A-DEFF-4D8D-AD51-BF59F95E5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060847"/>
            <a:ext cx="8786192" cy="2396853"/>
          </a:xfrm>
        </p:spPr>
        <p:txBody>
          <a:bodyPr>
            <a:normAutofit/>
          </a:bodyPr>
          <a:lstStyle/>
          <a:p>
            <a:r>
              <a:rPr lang="hr-HR" dirty="0"/>
              <a:t>Uspješan govor ne čini samo sadržaj govora.</a:t>
            </a:r>
          </a:p>
          <a:p>
            <a:r>
              <a:rPr lang="hr-HR" dirty="0"/>
              <a:t>Sadržaj govora istaknut će primjereni pokreti tijela i mimika, kontakt očima, pokazivanje topline opuštenosti i prirodnosti u držanju tijela i povremeno osmjehivanje i pozitivno raspoloženje.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604843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/>
          <a:p>
            <a:pPr rtl="0"/>
            <a:r>
              <a:rPr lang="hr-HR" dirty="0"/>
              <a:t>SLUŠAM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hr-HR" dirty="0"/>
              <a:t>Jezične vještine</a:t>
            </a:r>
          </a:p>
          <a:p>
            <a:pPr rtl="0"/>
            <a:r>
              <a:rPr lang="hr-HR" dirty="0"/>
              <a:t>Slušanje – sposobnost otkrivanja značenja govora/zvukova</a:t>
            </a:r>
          </a:p>
        </p:txBody>
      </p:sp>
    </p:spTree>
    <p:extLst>
      <p:ext uri="{BB962C8B-B14F-4D97-AF65-F5344CB8AC3E}">
        <p14:creationId xmlns:p14="http://schemas.microsoft.com/office/powerpoint/2010/main" val="270581833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C89614-C9F5-4E40-B865-422C474A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541512"/>
            <a:ext cx="2808312" cy="1095400"/>
          </a:xfrm>
        </p:spPr>
        <p:txBody>
          <a:bodyPr>
            <a:normAutofit fontScale="90000"/>
          </a:bodyPr>
          <a:lstStyle/>
          <a:p>
            <a:r>
              <a:rPr lang="hr-HR" dirty="0"/>
              <a:t>SLUŠAM</a:t>
            </a:r>
            <a:br>
              <a:rPr lang="hr-HR" dirty="0"/>
            </a:br>
            <a:br>
              <a:rPr lang="hr-HR" dirty="0"/>
            </a:br>
            <a:r>
              <a:rPr lang="hr-HR" dirty="0"/>
              <a:t>    Moći ću: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3CD1F5-B24A-4070-8456-5D0F93100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7728" y="1124744"/>
            <a:ext cx="6048672" cy="374441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 upotrijebiti tehnike aktivnog slušanja radi poboljšavanja komunikacije;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 izdvojiti bitne podatke tijekom slušanja i sažeti ih u različite vrste bilježaka;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 slušati s razumijevanjem 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dirty="0">
                <a:solidFill>
                  <a:schemeClr val="accent6">
                    <a:lumMod val="50000"/>
                  </a:schemeClr>
                </a:solidFill>
                <a:latin typeface="IBM Plex Sans"/>
              </a:rPr>
              <a:t> </a:t>
            </a: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povezati s osobnim iskustvom i spoznajama.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hr-HR" b="0" i="0" dirty="0">
              <a:solidFill>
                <a:schemeClr val="accent6">
                  <a:lumMod val="50000"/>
                </a:schemeClr>
              </a:solidFill>
              <a:effectLst/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35307562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72A9737-80FA-48EA-8C97-94CA0891BE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SLUŠAM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77CB503-E25A-4AC7-AA90-C2424B1E827E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28330" y="1691640"/>
            <a:ext cx="4389120" cy="3474720"/>
          </a:xfrm>
        </p:spPr>
        <p:txBody>
          <a:bodyPr>
            <a:normAutofit lnSpcReduction="10000"/>
          </a:bodyPr>
          <a:lstStyle/>
          <a:p>
            <a:r>
              <a:rPr lang="hr-HR" dirty="0"/>
              <a:t>Slušanje je komunikacijska vještina. </a:t>
            </a:r>
          </a:p>
          <a:p>
            <a:r>
              <a:rPr lang="hr-HR" dirty="0"/>
              <a:t>Slušanje uključuje razumijevanje, objašnjavanje značenja i pamćenja onoga što smo čuli.</a:t>
            </a:r>
          </a:p>
          <a:p>
            <a:r>
              <a:rPr lang="hr-HR" dirty="0"/>
              <a:t>Razgovor je proces koji se sastoji od govorenja i slušanja.</a:t>
            </a:r>
          </a:p>
          <a:p>
            <a:r>
              <a:rPr lang="hr-HR" dirty="0"/>
              <a:t>Sporazumijevanje:</a:t>
            </a:r>
          </a:p>
          <a:p>
            <a:pPr lvl="1"/>
            <a:r>
              <a:rPr lang="hr-HR" dirty="0"/>
              <a:t>GOVORNIK (govori) – PORUKA – SUGOVORNIK (sluša)</a:t>
            </a:r>
          </a:p>
          <a:p>
            <a:endParaRPr lang="hr-HR" dirty="0"/>
          </a:p>
        </p:txBody>
      </p:sp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E08C9DF1-FA6B-4F3F-9A6F-F3A550F416A1}"/>
              </a:ext>
            </a:extLst>
          </p:cNvPr>
          <p:cNvGraphicFramePr>
            <a:graphicFrameLocks noGrp="1"/>
          </p:cNvGraphicFramePr>
          <p:nvPr>
            <p:ph sz="half" idx="2"/>
            <p:extLst>
              <p:ext uri="{D42A27DB-BD31-4B8C-83A1-F6EECF244321}">
                <p14:modId xmlns:p14="http://schemas.microsoft.com/office/powerpoint/2010/main" val="1089272281"/>
              </p:ext>
            </p:extLst>
          </p:nvPr>
        </p:nvGraphicFramePr>
        <p:xfrm>
          <a:off x="5913120" y="1825625"/>
          <a:ext cx="5439464" cy="28346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51032">
                  <a:extLst>
                    <a:ext uri="{9D8B030D-6E8A-4147-A177-3AD203B41FA5}">
                      <a16:colId xmlns:a16="http://schemas.microsoft.com/office/drawing/2014/main" val="253895246"/>
                    </a:ext>
                  </a:extLst>
                </a:gridCol>
                <a:gridCol w="3888432">
                  <a:extLst>
                    <a:ext uri="{9D8B030D-6E8A-4147-A177-3AD203B41FA5}">
                      <a16:colId xmlns:a16="http://schemas.microsoft.com/office/drawing/2014/main" val="306669024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CILJEVI SLUŠANJA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S KOJOM NAMJEROM TREBA SLUŠATI?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97632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slušanje sadržaja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 primanje informacija</a:t>
                      </a:r>
                    </a:p>
                    <a:p>
                      <a:r>
                        <a:rPr lang="hr-HR" dirty="0"/>
                        <a:t>- razumijevanje</a:t>
                      </a:r>
                    </a:p>
                    <a:p>
                      <a:r>
                        <a:rPr lang="hr-HR" dirty="0"/>
                        <a:t>- zapamćivanje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22273422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vrednovanje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 razumijevanje i vrednovanje poruke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54969596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r>
                        <a:rPr lang="hr-HR" dirty="0"/>
                        <a:t>uživljavanje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hr-HR" dirty="0"/>
                        <a:t>- shvaćanje govornikovih osjećaja</a:t>
                      </a:r>
                    </a:p>
                    <a:p>
                      <a:r>
                        <a:rPr lang="hr-HR" dirty="0"/>
                        <a:t>- pružanje potpore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35279973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40015745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18E165F3-6EBC-4F22-8969-7DDB00C5BB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hr-HR" dirty="0"/>
              <a:t>SLUŠANJE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89DA9E7D-A331-4870-B77E-132A8AC99BB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217928877"/>
              </p:ext>
            </p:extLst>
          </p:nvPr>
        </p:nvGraphicFramePr>
        <p:xfrm>
          <a:off x="1524000" y="1828800"/>
          <a:ext cx="91440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9505591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9FC93CC-139A-46E8-831B-D87DBF805D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hr-HR" kern="1200" dirty="0">
                <a:latin typeface="+mj-lt"/>
                <a:ea typeface="+mj-ea"/>
                <a:cs typeface="+mj-cs"/>
              </a:rPr>
              <a:t>SLUŠAM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9D46C893-0C90-4D11-848D-01A0255BF48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03512" y="1628800"/>
            <a:ext cx="9036496" cy="3476625"/>
          </a:xfrm>
        </p:spPr>
        <p:txBody>
          <a:bodyPr vert="horz" lIns="91440" tIns="45720" rIns="91440" bIns="45720" rtlCol="0">
            <a:normAutofit/>
          </a:bodyPr>
          <a:lstStyle/>
          <a:p>
            <a:pPr marL="0" indent="0">
              <a:buNone/>
            </a:pPr>
            <a:r>
              <a:rPr lang="hr-HR" dirty="0"/>
              <a:t>SAVJETI</a:t>
            </a:r>
          </a:p>
          <a:p>
            <a:pPr lvl="1"/>
            <a:r>
              <a:rPr lang="hr-HR" sz="2000" dirty="0"/>
              <a:t>Ne požuruj razgovor.</a:t>
            </a:r>
          </a:p>
          <a:p>
            <a:pPr lvl="1"/>
            <a:r>
              <a:rPr lang="hr-HR" sz="2000" dirty="0"/>
              <a:t>Gledaj sugovornika u oči.</a:t>
            </a:r>
          </a:p>
          <a:p>
            <a:pPr lvl="1"/>
            <a:r>
              <a:rPr lang="hr-HR" sz="2000" dirty="0"/>
              <a:t>Slušaj osobu, a ne sebe.</a:t>
            </a:r>
          </a:p>
          <a:p>
            <a:pPr lvl="1"/>
            <a:r>
              <a:rPr lang="hr-HR" sz="2000" dirty="0"/>
              <a:t>Pokaži zanimanje za ono što ti osoba govori.</a:t>
            </a:r>
          </a:p>
          <a:p>
            <a:pPr lvl="1"/>
            <a:r>
              <a:rPr lang="hr-HR" sz="2000" dirty="0"/>
              <a:t>Ne upadaj u riječ.</a:t>
            </a:r>
          </a:p>
          <a:p>
            <a:pPr lvl="1"/>
            <a:r>
              <a:rPr lang="hr-HR" sz="2000" dirty="0"/>
              <a:t>Ne osuđuj osobu.</a:t>
            </a:r>
          </a:p>
          <a:p>
            <a:pPr lvl="1"/>
            <a:r>
              <a:rPr lang="hr-HR" sz="2000" dirty="0"/>
              <a:t>Pitaj što ti nije jasno.</a:t>
            </a:r>
          </a:p>
        </p:txBody>
      </p:sp>
    </p:spTree>
    <p:extLst>
      <p:ext uri="{BB962C8B-B14F-4D97-AF65-F5344CB8AC3E}">
        <p14:creationId xmlns:p14="http://schemas.microsoft.com/office/powerpoint/2010/main" val="429424263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63357EDF-0665-4AFC-875A-4DBED8AE6E9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AE751D98-F70F-4C62-9B60-E5AF11E17AB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l">
              <a:buNone/>
            </a:pPr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Poslušaj radijsku emisiju </a:t>
            </a:r>
            <a:r>
              <a:rPr lang="hr-HR" b="0" i="0" u="none" strike="noStrike" dirty="0">
                <a:solidFill>
                  <a:srgbClr val="FFFFFF"/>
                </a:solidFill>
                <a:effectLst/>
                <a:latin typeface="YouTube Noto"/>
                <a:hlinkClick r:id="rId2"/>
              </a:rPr>
              <a:t>https://youtu.be/YJZsm3JYN9s</a:t>
            </a:r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 s pomoću tehnika aktivnog slušanja. U bilježnicu tijekom slušanja zapisuj sljedeće podatke: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naziv emisije, podatke o emisiji,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osobe koje su je realizirale,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temu koju emisija obrađuje,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novinarske oblike (zvuk, glazba),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tijek emisije - sadržaj, osobe koje se pojavljuju.</a:t>
            </a: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7365662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253682-0552-4760-BB0E-73822E7BF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239416"/>
          </a:xfrm>
        </p:spPr>
        <p:txBody>
          <a:bodyPr anchor="b">
            <a:normAutofit/>
          </a:bodyPr>
          <a:lstStyle/>
          <a:p>
            <a:r>
              <a:rPr lang="hr-HR" dirty="0"/>
              <a:t>SLUŠAM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C8924A-DEFF-4D8D-AD51-BF59F95E5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060847"/>
            <a:ext cx="8786192" cy="2396853"/>
          </a:xfrm>
        </p:spPr>
        <p:txBody>
          <a:bodyPr>
            <a:normAutofit/>
          </a:bodyPr>
          <a:lstStyle/>
          <a:p>
            <a:r>
              <a:rPr lang="hr-HR" sz="2400" kern="1200" dirty="0">
                <a:latin typeface="+mn-lt"/>
                <a:ea typeface="+mn-ea"/>
                <a:cs typeface="+mn-cs"/>
              </a:rPr>
              <a:t>Vještina slušanja pomaže u učenju, ali može pomoći i u poboljšanju odnosa s prijateljima, u boljoj komunikaciji te spriječiti mnoge nesporazume.</a:t>
            </a:r>
          </a:p>
          <a:p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Aktivno i uživljeno slušanje čini te kvalitetnijim čovjekom i boljim prijateljem/prijateljicom jer na taj način pokazuješ razumijevanje osjećaja i ponašanja osoba oko sebe te im pružaš svoju potporu.</a:t>
            </a:r>
            <a:endParaRPr lang="hr-HR" sz="2400" kern="1200" dirty="0">
              <a:latin typeface="+mn-lt"/>
              <a:ea typeface="+mn-ea"/>
              <a:cs typeface="+mn-cs"/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6201282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/>
          <a:p>
            <a:pPr rtl="0"/>
            <a:r>
              <a:rPr lang="hr-HR" dirty="0"/>
              <a:t>ČITAM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hr-HR" dirty="0"/>
              <a:t>Jezične vještine</a:t>
            </a:r>
          </a:p>
          <a:p>
            <a:pPr rtl="0"/>
            <a:r>
              <a:rPr lang="hr-HR" dirty="0"/>
              <a:t>Čitanje – sposobnost otkrivanja značenja onoga što se piše</a:t>
            </a:r>
          </a:p>
        </p:txBody>
      </p:sp>
    </p:spTree>
    <p:extLst>
      <p:ext uri="{BB962C8B-B14F-4D97-AF65-F5344CB8AC3E}">
        <p14:creationId xmlns:p14="http://schemas.microsoft.com/office/powerpoint/2010/main" val="4658230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/>
          <a:p>
            <a:pPr rtl="0"/>
            <a:r>
              <a:rPr lang="hr-HR" dirty="0"/>
              <a:t>GOVORIM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hr-HR" dirty="0"/>
              <a:t>Jezične vještine</a:t>
            </a:r>
          </a:p>
          <a:p>
            <a:pPr rtl="0"/>
            <a:r>
              <a:rPr lang="hr-HR" dirty="0"/>
              <a:t>Govorenje – sposobnost prenošenja misli i ideja u govorni oblik</a:t>
            </a:r>
          </a:p>
        </p:txBody>
      </p:sp>
    </p:spTree>
    <p:extLst>
      <p:ext uri="{BB962C8B-B14F-4D97-AF65-F5344CB8AC3E}">
        <p14:creationId xmlns:p14="http://schemas.microsoft.com/office/powerpoint/2010/main" val="233389397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C89614-C9F5-4E40-B865-422C474A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412776"/>
            <a:ext cx="2808312" cy="1095400"/>
          </a:xfrm>
        </p:spPr>
        <p:txBody>
          <a:bodyPr>
            <a:normAutofit fontScale="90000"/>
          </a:bodyPr>
          <a:lstStyle/>
          <a:p>
            <a:r>
              <a:rPr lang="hr-HR" dirty="0"/>
              <a:t>ČITAM</a:t>
            </a:r>
            <a:br>
              <a:rPr lang="hr-HR" dirty="0"/>
            </a:br>
            <a:br>
              <a:rPr lang="hr-HR" dirty="0"/>
            </a:br>
            <a:r>
              <a:rPr lang="hr-HR" dirty="0"/>
              <a:t>    Moći ću: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3CD1F5-B24A-4070-8456-5D0F93100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647728" y="1124744"/>
            <a:ext cx="6048672" cy="3744416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 čitajući tekst izvesti zaključke i tumačiti značenje teksta;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 objasniti svrhu slikovnih elemenata;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 organizirati i interpretirati podatke iz čitanoga teksta;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 izabrati odgovarajuće izvore za istraživanje informacija u skladu sa zadatkom 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 objasniti značenje manje poznatih riječi.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hr-HR" b="0" i="0" dirty="0">
              <a:solidFill>
                <a:schemeClr val="accent6">
                  <a:lumMod val="50000"/>
                </a:schemeClr>
              </a:solidFill>
              <a:effectLst/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237690415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2581724-FE9F-4E21-AEB9-438C12C4A6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9829800" cy="1463673"/>
          </a:xfrm>
        </p:spPr>
        <p:txBody>
          <a:bodyPr>
            <a:normAutofit/>
          </a:bodyPr>
          <a:lstStyle/>
          <a:p>
            <a:r>
              <a:rPr lang="hr-HR" dirty="0"/>
              <a:t>ČITAM</a:t>
            </a:r>
            <a:br>
              <a:rPr lang="hr-HR" dirty="0"/>
            </a:br>
            <a:br>
              <a:rPr lang="hr-HR" dirty="0"/>
            </a:br>
            <a:r>
              <a:rPr lang="hr-HR" dirty="0"/>
              <a:t>Čitanje – najsloženija i najvažnija ljudska vještina</a:t>
            </a:r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7ACD6332-186E-4A5E-88D9-5B141849EAAC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1363980" y="2276872"/>
            <a:ext cx="4389120" cy="795867"/>
          </a:xfrm>
        </p:spPr>
        <p:txBody>
          <a:bodyPr/>
          <a:lstStyle/>
          <a:p>
            <a:r>
              <a:rPr lang="hr-HR" dirty="0"/>
              <a:t>OSOBNA SVRHA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70277BEB-0D34-4DCE-A65D-F5BFE2C3BDC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1524000" y="3284984"/>
            <a:ext cx="4389120" cy="2015149"/>
          </a:xfrm>
        </p:spPr>
        <p:txBody>
          <a:bodyPr/>
          <a:lstStyle/>
          <a:p>
            <a:r>
              <a:rPr lang="hr-HR" dirty="0"/>
              <a:t>osobni razvoj</a:t>
            </a:r>
          </a:p>
          <a:p>
            <a:r>
              <a:rPr lang="hr-HR" dirty="0"/>
              <a:t>razvoj znanja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0B1AD35C-1618-4ABF-9A87-1098740B4B92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316758" y="2286978"/>
            <a:ext cx="4389120" cy="795867"/>
          </a:xfrm>
        </p:spPr>
        <p:txBody>
          <a:bodyPr/>
          <a:lstStyle/>
          <a:p>
            <a:r>
              <a:rPr lang="hr-HR" dirty="0"/>
              <a:t>JAVNA SVRHA</a:t>
            </a:r>
          </a:p>
        </p:txBody>
      </p:sp>
      <p:sp>
        <p:nvSpPr>
          <p:cNvPr id="6" name="Rezervirano mjesto sadržaja 5">
            <a:extLst>
              <a:ext uri="{FF2B5EF4-FFF2-40B4-BE49-F238E27FC236}">
                <a16:creationId xmlns:a16="http://schemas.microsoft.com/office/drawing/2014/main" id="{C323749C-A123-430F-AE5D-8CDE364BC0C0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278880" y="3284984"/>
            <a:ext cx="4389120" cy="2015149"/>
          </a:xfrm>
        </p:spPr>
        <p:txBody>
          <a:bodyPr/>
          <a:lstStyle/>
          <a:p>
            <a:r>
              <a:rPr lang="hr-HR" dirty="0"/>
              <a:t>sudjelovanje u društvu</a:t>
            </a:r>
          </a:p>
        </p:txBody>
      </p:sp>
    </p:spTree>
    <p:extLst>
      <p:ext uri="{BB962C8B-B14F-4D97-AF65-F5344CB8AC3E}">
        <p14:creationId xmlns:p14="http://schemas.microsoft.com/office/powerpoint/2010/main" val="3177529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ČITAM</a:t>
            </a:r>
          </a:p>
        </p:txBody>
      </p:sp>
      <p:sp>
        <p:nvSpPr>
          <p:cNvPr id="3" name="Rezervirano mjesto za sadržaj 2"/>
          <p:cNvSpPr>
            <a:spLocks noGrp="1"/>
          </p:cNvSpPr>
          <p:nvPr>
            <p:ph idx="1"/>
          </p:nvPr>
        </p:nvSpPr>
        <p:spPr>
          <a:xfrm>
            <a:off x="6096000" y="836712"/>
            <a:ext cx="5832648" cy="4248472"/>
          </a:xfrm>
        </p:spPr>
        <p:txBody>
          <a:bodyPr rtlCol="0">
            <a:normAutofit fontScale="92500" lnSpcReduction="10000"/>
          </a:bodyPr>
          <a:lstStyle/>
          <a:p>
            <a:pPr marL="0" indent="0" rtl="0">
              <a:buNone/>
            </a:pPr>
            <a:r>
              <a:rPr lang="hr-HR" dirty="0"/>
              <a:t>Strategijsko čitanje:</a:t>
            </a:r>
          </a:p>
          <a:p>
            <a:pPr rtl="0">
              <a:buFontTx/>
              <a:buChar char="-"/>
            </a:pPr>
            <a:r>
              <a:rPr lang="hr-HR" dirty="0"/>
              <a:t>prije čitanja</a:t>
            </a:r>
          </a:p>
          <a:p>
            <a:pPr lvl="1">
              <a:buFontTx/>
              <a:buChar char="-"/>
            </a:pPr>
            <a:r>
              <a:rPr lang="hr-HR" dirty="0"/>
              <a:t>pregledavanje teksta, slika, naslova i podnaslova (aktivacija postojećeg znanja)</a:t>
            </a:r>
          </a:p>
          <a:p>
            <a:pPr rtl="0">
              <a:buFontTx/>
              <a:buChar char="-"/>
            </a:pPr>
            <a:r>
              <a:rPr lang="hr-HR" dirty="0"/>
              <a:t>tijekom čitanja</a:t>
            </a:r>
          </a:p>
          <a:p>
            <a:pPr lvl="1">
              <a:buFontTx/>
              <a:buChar char="-"/>
            </a:pPr>
            <a:r>
              <a:rPr lang="hr-HR" dirty="0"/>
              <a:t>pregledavanje pročitanoga i nadolazećega teksta</a:t>
            </a:r>
          </a:p>
          <a:p>
            <a:pPr lvl="1">
              <a:buFontTx/>
              <a:buChar char="-"/>
            </a:pPr>
            <a:r>
              <a:rPr lang="hr-HR" dirty="0"/>
              <a:t>postavljanje pitanja, zamišljanje, predviđanje</a:t>
            </a:r>
          </a:p>
          <a:p>
            <a:pPr rtl="0">
              <a:buFontTx/>
              <a:buChar char="-"/>
            </a:pPr>
            <a:r>
              <a:rPr lang="hr-HR" dirty="0"/>
              <a:t>poslije čitanja</a:t>
            </a:r>
          </a:p>
          <a:p>
            <a:pPr lvl="1">
              <a:buFontTx/>
              <a:buChar char="-"/>
            </a:pPr>
            <a:r>
              <a:rPr lang="hr-HR" dirty="0"/>
              <a:t>razmišljanje o pročitanome</a:t>
            </a:r>
          </a:p>
          <a:p>
            <a:pPr lvl="1">
              <a:buFontTx/>
              <a:buChar char="-"/>
            </a:pPr>
            <a:r>
              <a:rPr lang="hr-HR" dirty="0"/>
              <a:t>zauzimanje stava prema sadržaju</a:t>
            </a:r>
          </a:p>
          <a:p>
            <a:pPr lvl="1">
              <a:buFontTx/>
              <a:buChar char="-"/>
            </a:pPr>
            <a:r>
              <a:rPr lang="hr-HR" dirty="0"/>
              <a:t>zaključivanje</a:t>
            </a:r>
          </a:p>
        </p:txBody>
      </p:sp>
      <p:sp>
        <p:nvSpPr>
          <p:cNvPr id="4" name="Rezervirano mjesto za tekst 3"/>
          <p:cNvSpPr>
            <a:spLocks noGrp="1"/>
          </p:cNvSpPr>
          <p:nvPr>
            <p:ph type="body" sz="half" idx="2"/>
          </p:nvPr>
        </p:nvSpPr>
        <p:spPr>
          <a:xfrm>
            <a:off x="1523998" y="1828800"/>
            <a:ext cx="4355977" cy="3476625"/>
          </a:xfrm>
        </p:spPr>
        <p:txBody>
          <a:bodyPr rtlCol="0"/>
          <a:lstStyle/>
          <a:p>
            <a:pPr rtl="0"/>
            <a:r>
              <a:rPr lang="hr-HR" sz="2000" dirty="0"/>
              <a:t>Vještine čitanja:</a:t>
            </a:r>
          </a:p>
          <a:p>
            <a:pPr rtl="0"/>
            <a:r>
              <a:rPr lang="hr-HR" dirty="0"/>
              <a:t>	- razumijevanje sadržaja</a:t>
            </a:r>
          </a:p>
          <a:p>
            <a:pPr rtl="0"/>
            <a:r>
              <a:rPr lang="hr-HR" dirty="0"/>
              <a:t>	- shvaćanje značenja</a:t>
            </a:r>
          </a:p>
          <a:p>
            <a:pPr rtl="0"/>
            <a:r>
              <a:rPr lang="hr-HR" dirty="0"/>
              <a:t>	- zaključivanje</a:t>
            </a:r>
          </a:p>
          <a:p>
            <a:pPr rtl="0"/>
            <a:r>
              <a:rPr lang="hr-HR" dirty="0"/>
              <a:t>	- primjena naučenoga</a:t>
            </a:r>
          </a:p>
          <a:p>
            <a:pPr rtl="0"/>
            <a:r>
              <a:rPr lang="hr-HR" dirty="0"/>
              <a:t>	</a:t>
            </a:r>
          </a:p>
        </p:txBody>
      </p:sp>
    </p:spTree>
    <p:extLst>
      <p:ext uri="{BB962C8B-B14F-4D97-AF65-F5344CB8AC3E}">
        <p14:creationId xmlns:p14="http://schemas.microsoft.com/office/powerpoint/2010/main" val="303294789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D68CB414-580C-4394-ACEC-8F618B1DC7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9B0E8A2-323F-4BBE-81C4-17E91A48FDD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l">
              <a:buFont typeface="+mj-lt"/>
              <a:buAutoNum type="arabicPeriod"/>
            </a:pPr>
            <a:r>
              <a:rPr lang="hr-HR" dirty="0">
                <a:solidFill>
                  <a:srgbClr val="4A4A4A"/>
                </a:solidFill>
                <a:latin typeface="IBM Plex Sans"/>
              </a:rPr>
              <a:t>P</a:t>
            </a:r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ronađi neknjiževni tekst koji bi mogao biti zanimljiv učenicima u razredu.</a:t>
            </a:r>
          </a:p>
          <a:p>
            <a:pPr algn="l">
              <a:buFont typeface="+mj-lt"/>
              <a:buAutoNum type="arabicPeriod"/>
            </a:pPr>
            <a:r>
              <a:rPr lang="hr-HR" dirty="0">
                <a:solidFill>
                  <a:srgbClr val="4A4A4A"/>
                </a:solidFill>
                <a:latin typeface="IBM Plex Sans"/>
              </a:rPr>
              <a:t>U</a:t>
            </a:r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vježbaj interpretativno čitanje teksta (zamisli da si voditelj na radiju/televiziji).</a:t>
            </a:r>
          </a:p>
          <a:p>
            <a:pPr algn="l">
              <a:buFont typeface="+mj-lt"/>
              <a:buAutoNum type="arabicPeriod"/>
            </a:pPr>
            <a:r>
              <a:rPr lang="hr-HR" dirty="0">
                <a:solidFill>
                  <a:srgbClr val="4A4A4A"/>
                </a:solidFill>
                <a:latin typeface="IBM Plex Sans"/>
              </a:rPr>
              <a:t>P</a:t>
            </a:r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ročitaj tekst učenicima u razredu.</a:t>
            </a:r>
          </a:p>
          <a:p>
            <a:pPr algn="l">
              <a:buFont typeface="+mj-lt"/>
              <a:buAutoNum type="arabicPeriod"/>
            </a:pPr>
            <a:r>
              <a:rPr lang="hr-HR" dirty="0">
                <a:solidFill>
                  <a:srgbClr val="4A4A4A"/>
                </a:solidFill>
                <a:latin typeface="IBM Plex Sans"/>
              </a:rPr>
              <a:t>S</a:t>
            </a:r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nimi u audio obliku svoje čitanje te poslušaj snimku u razredu.</a:t>
            </a:r>
          </a:p>
          <a:p>
            <a:pPr algn="l">
              <a:buFont typeface="+mj-lt"/>
              <a:buAutoNum type="arabicPeriod"/>
            </a:pPr>
            <a:r>
              <a:rPr lang="hr-HR" dirty="0">
                <a:solidFill>
                  <a:srgbClr val="4A4A4A"/>
                </a:solidFill>
                <a:latin typeface="IBM Plex Sans"/>
              </a:rPr>
              <a:t>Učenici vrednuju čitanje. Zapisuju ono što bi se moglo popraviti.</a:t>
            </a:r>
          </a:p>
          <a:p>
            <a:pPr algn="l">
              <a:buFont typeface="+mj-lt"/>
              <a:buAutoNum type="arabicPeriod"/>
            </a:pPr>
            <a:r>
              <a:rPr lang="hr-HR" dirty="0">
                <a:solidFill>
                  <a:srgbClr val="4A4A4A"/>
                </a:solidFill>
                <a:latin typeface="IBM Plex Sans"/>
              </a:rPr>
              <a:t>I ti sam sebe vrednuj. Zapiši što bi mogao popraviti.</a:t>
            </a:r>
            <a:endParaRPr lang="hr-HR" b="0" i="0" dirty="0">
              <a:solidFill>
                <a:srgbClr val="4A4A4A"/>
              </a:solidFill>
              <a:effectLst/>
              <a:latin typeface="IBM Plex Sans"/>
            </a:endParaRPr>
          </a:p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7215173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253682-0552-4760-BB0E-73822E7BF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239416"/>
          </a:xfrm>
        </p:spPr>
        <p:txBody>
          <a:bodyPr anchor="b">
            <a:normAutofit/>
          </a:bodyPr>
          <a:lstStyle/>
          <a:p>
            <a:r>
              <a:rPr lang="hr-HR" dirty="0"/>
              <a:t>ČITAM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C8924A-DEFF-4D8D-AD51-BF59F95E5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060847"/>
            <a:ext cx="8786192" cy="2396853"/>
          </a:xfrm>
        </p:spPr>
        <p:txBody>
          <a:bodyPr>
            <a:normAutofit/>
          </a:bodyPr>
          <a:lstStyle/>
          <a:p>
            <a:r>
              <a:rPr lang="hr-HR" dirty="0"/>
              <a:t>Posebno važna sastavnica čitanja jest čitateljev užitak u čitanju.</a:t>
            </a:r>
          </a:p>
          <a:p>
            <a:r>
              <a:rPr lang="hr-HR" dirty="0"/>
              <a:t>Na svladavanje strategija čitanja utječe spoznaja da čitatelji vlastitom maštom udahnjuju život likovima i događajima o kojima čitaju.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959182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 anchor="b">
            <a:normAutofit/>
          </a:bodyPr>
          <a:lstStyle/>
          <a:p>
            <a:pPr rtl="0"/>
            <a:r>
              <a:rPr lang="hr-HR" dirty="0"/>
              <a:t>PIŠEM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85000" lnSpcReduction="20000"/>
          </a:bodyPr>
          <a:lstStyle/>
          <a:p>
            <a:pPr rtl="0"/>
            <a:r>
              <a:rPr lang="hr-HR" dirty="0"/>
              <a:t>Jezične vještine</a:t>
            </a:r>
          </a:p>
          <a:p>
            <a:pPr rtl="0"/>
            <a:r>
              <a:rPr lang="hr-HR" dirty="0"/>
              <a:t>Pisanje – sposobnost prenošenja misli i ideja u pismeni oblik</a:t>
            </a:r>
          </a:p>
          <a:p>
            <a:pPr rtl="0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89239234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C89614-C9F5-4E40-B865-422C474A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07368" y="1412776"/>
            <a:ext cx="2568597" cy="1095400"/>
          </a:xfrm>
        </p:spPr>
        <p:txBody>
          <a:bodyPr>
            <a:normAutofit fontScale="90000"/>
          </a:bodyPr>
          <a:lstStyle/>
          <a:p>
            <a:r>
              <a:rPr lang="hr-HR" dirty="0"/>
              <a:t>PIŠEM</a:t>
            </a:r>
            <a:br>
              <a:rPr lang="hr-HR" dirty="0"/>
            </a:br>
            <a:br>
              <a:rPr lang="hr-HR" dirty="0"/>
            </a:br>
            <a:r>
              <a:rPr lang="hr-HR" dirty="0"/>
              <a:t>    Moći ću: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3CD1F5-B24A-4070-8456-5D0F93100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359696" y="404664"/>
            <a:ext cx="6048672" cy="4752528"/>
          </a:xfrm>
        </p:spPr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 objektivno pripovijedati: promatrati i pratiti događaj, zapažati tijek događaja i uključenost sudionika događaja; 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 u tekstu odgovoriti na ključna pitanja (tko, što, gdje, kada, kako, zašto);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 razlikovati korake u procesu vlastitoga pisanju: pripremu za pisanje, izradu plana pisanja, pisanje po planu, uređivanje i usavršavanje napisanog teksta i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 usavršavati tekst služeći se pravopisom i gramatikom.</a:t>
            </a:r>
          </a:p>
        </p:txBody>
      </p:sp>
    </p:spTree>
    <p:extLst>
      <p:ext uri="{BB962C8B-B14F-4D97-AF65-F5344CB8AC3E}">
        <p14:creationId xmlns:p14="http://schemas.microsoft.com/office/powerpoint/2010/main" val="15199396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F2E46EF-7A6D-47CC-B276-1E00B398A1E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PIŠEM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E8709669-DCFE-4B56-9B78-21A21EE5C30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431704" y="1340768"/>
            <a:ext cx="7236296" cy="396275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hr-HR" dirty="0"/>
              <a:t>Prije pisanja treba razmisliti:</a:t>
            </a:r>
          </a:p>
          <a:p>
            <a:pPr lvl="1"/>
            <a:r>
              <a:rPr lang="hr-HR" dirty="0"/>
              <a:t>Što znam i što želim doznati o temi?</a:t>
            </a:r>
          </a:p>
          <a:p>
            <a:pPr lvl="1"/>
            <a:r>
              <a:rPr lang="hr-HR" dirty="0"/>
              <a:t>Što je tema?</a:t>
            </a:r>
          </a:p>
          <a:p>
            <a:pPr lvl="1"/>
            <a:r>
              <a:rPr lang="hr-HR" dirty="0"/>
              <a:t>O čemu pišem?</a:t>
            </a:r>
          </a:p>
          <a:p>
            <a:pPr lvl="1"/>
            <a:r>
              <a:rPr lang="hr-HR" dirty="0"/>
              <a:t>Gdje pronalazim informacije?</a:t>
            </a:r>
          </a:p>
          <a:p>
            <a:pPr lvl="1"/>
            <a:r>
              <a:rPr lang="hr-HR" dirty="0"/>
              <a:t>Kako bilježim, navodim i spremam informacije?</a:t>
            </a:r>
          </a:p>
          <a:p>
            <a:pPr lvl="1"/>
            <a:r>
              <a:rPr lang="hr-HR" dirty="0"/>
              <a:t>Komu je namijenjeno?</a:t>
            </a:r>
          </a:p>
          <a:p>
            <a:pPr lvl="1"/>
            <a:r>
              <a:rPr lang="hr-HR" dirty="0"/>
              <a:t>Što je svrha teksta koji pišem?</a:t>
            </a:r>
          </a:p>
          <a:p>
            <a:pPr lvl="1"/>
            <a:r>
              <a:rPr lang="hr-HR" dirty="0"/>
              <a:t>Kako će tekst utjecati na čitače?</a:t>
            </a:r>
          </a:p>
          <a:p>
            <a:pPr lvl="1"/>
            <a:r>
              <a:rPr lang="hr-HR" dirty="0"/>
              <a:t>Kako predstavljam informacije?</a:t>
            </a:r>
          </a:p>
          <a:p>
            <a:pPr lvl="1"/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88141621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71CAF23E-08EF-4378-8F96-B5133A20824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PIŠEM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C8AFE20D-2E7E-4BE4-BA49-0FF5EC7154F9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PROCES PISANJA</a:t>
            </a:r>
          </a:p>
          <a:p>
            <a:pPr marL="617220" lvl="1" indent="-342900">
              <a:buAutoNum type="arabicPeriod"/>
            </a:pPr>
            <a:r>
              <a:rPr lang="hr-HR" dirty="0"/>
              <a:t>priprema</a:t>
            </a:r>
          </a:p>
          <a:p>
            <a:pPr marL="617220" lvl="1" indent="-342900">
              <a:buAutoNum type="arabicPeriod"/>
            </a:pPr>
            <a:r>
              <a:rPr lang="hr-HR" dirty="0"/>
              <a:t>izrada plana</a:t>
            </a:r>
          </a:p>
          <a:p>
            <a:pPr marL="617220" lvl="1" indent="-342900">
              <a:buAutoNum type="arabicPeriod"/>
            </a:pPr>
            <a:r>
              <a:rPr lang="hr-HR" dirty="0"/>
              <a:t>pisanje po planu</a:t>
            </a:r>
          </a:p>
          <a:p>
            <a:pPr marL="617220" lvl="1" indent="-342900">
              <a:buAutoNum type="arabicPeriod"/>
            </a:pPr>
            <a:r>
              <a:rPr lang="hr-HR" dirty="0"/>
              <a:t>usavršavanje napisanoga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F9195BE8-A028-4F87-A57F-89C76FD33844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 marL="0" indent="0">
              <a:buNone/>
            </a:pPr>
            <a:r>
              <a:rPr lang="hr-HR" dirty="0"/>
              <a:t>PRAVOPISNI SAVJETI</a:t>
            </a:r>
          </a:p>
          <a:p>
            <a:pPr marL="0" indent="0">
              <a:buNone/>
            </a:pPr>
            <a:r>
              <a:rPr lang="hr-HR" dirty="0"/>
              <a:t>Pišući, valja primjenjivati znanja o jeziku - o gramatici i pravopisu.</a:t>
            </a:r>
          </a:p>
        </p:txBody>
      </p:sp>
    </p:spTree>
    <p:extLst>
      <p:ext uri="{BB962C8B-B14F-4D97-AF65-F5344CB8AC3E}">
        <p14:creationId xmlns:p14="http://schemas.microsoft.com/office/powerpoint/2010/main" val="236963189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BB9561D-4AC3-4E07-9458-48622F4D0E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PIŠEM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648BA115-A486-42E5-85F7-2FE0D482920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hr-HR" dirty="0"/>
              <a:t>Svoje misli i ideje možemo pisati za sebe, ali i za poznatu ili nepoznatu publiku.</a:t>
            </a:r>
          </a:p>
          <a:p>
            <a:r>
              <a:rPr lang="hr-HR" dirty="0"/>
              <a:t>Način pisanja ovisi o svrsi pisanja i o tome komu je namijenjeno.</a:t>
            </a:r>
          </a:p>
          <a:p>
            <a:r>
              <a:rPr lang="hr-HR" dirty="0"/>
              <a:t>Kod pisanja moramo voditi računa o rečenicama – o njezinoj vezi s ostalim rečenicama.</a:t>
            </a:r>
          </a:p>
          <a:p>
            <a:r>
              <a:rPr lang="hr-HR" dirty="0"/>
              <a:t>Na kraju je važno pregledati napisano: ispraviti pogreške (sadržajne, gramatičke, pravopisne).</a:t>
            </a:r>
          </a:p>
          <a:p>
            <a:r>
              <a:rPr lang="hr-HR" dirty="0"/>
              <a:t>Uvijek se treba služiti pravopisom, gramatikom i rječnikom.</a:t>
            </a:r>
          </a:p>
        </p:txBody>
      </p:sp>
    </p:spTree>
    <p:extLst>
      <p:ext uri="{BB962C8B-B14F-4D97-AF65-F5344CB8AC3E}">
        <p14:creationId xmlns:p14="http://schemas.microsoft.com/office/powerpoint/2010/main" val="6941944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57C89614-C9F5-4E40-B865-422C474AD95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79376" y="1541512"/>
            <a:ext cx="2808312" cy="1095400"/>
          </a:xfrm>
        </p:spPr>
        <p:txBody>
          <a:bodyPr>
            <a:normAutofit fontScale="90000"/>
          </a:bodyPr>
          <a:lstStyle/>
          <a:p>
            <a:r>
              <a:rPr lang="hr-HR" dirty="0"/>
              <a:t>GOVORIM</a:t>
            </a:r>
            <a:br>
              <a:rPr lang="hr-HR" dirty="0"/>
            </a:br>
            <a:br>
              <a:rPr lang="hr-HR" dirty="0"/>
            </a:br>
            <a:r>
              <a:rPr lang="hr-HR" dirty="0"/>
              <a:t>    Moći ću:</a:t>
            </a:r>
            <a:br>
              <a:rPr lang="hr-HR" dirty="0"/>
            </a:br>
            <a:endParaRPr lang="hr-HR" dirty="0"/>
          </a:p>
        </p:txBody>
      </p:sp>
      <p:sp>
        <p:nvSpPr>
          <p:cNvPr id="3" name="Rezervirano mjesto teksta 2">
            <a:extLst>
              <a:ext uri="{FF2B5EF4-FFF2-40B4-BE49-F238E27FC236}">
                <a16:creationId xmlns:a16="http://schemas.microsoft.com/office/drawing/2014/main" id="{0D3CD1F5-B24A-4070-8456-5D0F931002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3287688" y="1124744"/>
            <a:ext cx="6624736" cy="4968552"/>
          </a:xfrm>
        </p:spPr>
        <p:txBody>
          <a:bodyPr>
            <a:normAutofit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prepoznati važnost uljudne i pristojne komunikacije;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u govoru se služiti lijepim riječima koje pozitivno djeluju na druge osobe;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prepoznati važnost usvajanja govorničkih vještina;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odrediti svrhe govorenja (osobnu i javnu) te razlikovati spontane i planirane komunikacije;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povezivati izgovorne cjeline u veće cjeline i rečenice, i pritom paziti na naglaske i rečeničnu intonaciju;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hr-HR" b="0" i="0" dirty="0">
                <a:solidFill>
                  <a:schemeClr val="accent6">
                    <a:lumMod val="50000"/>
                  </a:schemeClr>
                </a:solidFill>
                <a:effectLst/>
                <a:latin typeface="IBM Plex Sans"/>
              </a:rPr>
              <a:t>obrazlagati vlastito mišljenje uz zadanu temu služeći se govornim vrednotama hrvatskog jezika i poštujući pravila uljudne komunikacije.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hr-HR" b="0" i="0" dirty="0">
              <a:solidFill>
                <a:schemeClr val="accent6">
                  <a:lumMod val="50000"/>
                </a:schemeClr>
              </a:solidFill>
              <a:effectLst/>
              <a:latin typeface="IBM Plex Sans"/>
            </a:endParaRPr>
          </a:p>
        </p:txBody>
      </p:sp>
    </p:spTree>
    <p:extLst>
      <p:ext uri="{BB962C8B-B14F-4D97-AF65-F5344CB8AC3E}">
        <p14:creationId xmlns:p14="http://schemas.microsoft.com/office/powerpoint/2010/main" val="18712521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843B7B35-74C4-424F-B88C-FB5451944EA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ZADATAK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7E06C1C-93D0-4FB8-9A0A-717ABDE8921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hr-HR" b="0" i="0" dirty="0">
                <a:solidFill>
                  <a:srgbClr val="333333"/>
                </a:solidFill>
                <a:effectLst/>
                <a:latin typeface="Arimo"/>
              </a:rPr>
              <a:t>Vijest je temeljna novinarska vrsta. Ona je najkraći novinarski oblik i sadrži istinite, kratke, jasne i pravodobne podatke o nekom događaju.</a:t>
            </a:r>
            <a:br>
              <a:rPr lang="hr-HR" dirty="0"/>
            </a:br>
            <a:r>
              <a:rPr lang="hr-HR" b="0" i="0" dirty="0">
                <a:solidFill>
                  <a:srgbClr val="333333"/>
                </a:solidFill>
                <a:effectLst/>
                <a:latin typeface="Arimo"/>
              </a:rPr>
              <a:t>Bitni elementi koje mora zadovoljiti svaka vijest jesu: istinitost, novost, aktualnost (to znači objaviti vijest što brže nakon događaja), zanimljivost, važnost, kratkoća, jasnoća i preciznost.</a:t>
            </a:r>
            <a:br>
              <a:rPr lang="hr-HR" dirty="0"/>
            </a:br>
            <a:r>
              <a:rPr lang="hr-HR" dirty="0">
                <a:solidFill>
                  <a:srgbClr val="333333"/>
                </a:solidFill>
                <a:latin typeface="Arimo"/>
              </a:rPr>
              <a:t>V</a:t>
            </a:r>
            <a:r>
              <a:rPr lang="hr-HR" b="0" i="0" dirty="0">
                <a:solidFill>
                  <a:srgbClr val="333333"/>
                </a:solidFill>
                <a:effectLst/>
                <a:latin typeface="Arimo"/>
              </a:rPr>
              <a:t>ijest mora odgovoriti na šest pitanja: </a:t>
            </a:r>
            <a:r>
              <a:rPr lang="hr-HR" b="0" i="0" dirty="0">
                <a:solidFill>
                  <a:srgbClr val="FF0000"/>
                </a:solidFill>
                <a:effectLst/>
                <a:latin typeface="Arimo"/>
              </a:rPr>
              <a:t>TKO? ŠTO? KADA? GDJE? ZAŠTO? KAKO?</a:t>
            </a:r>
          </a:p>
          <a:p>
            <a:r>
              <a:rPr lang="hr-HR" dirty="0">
                <a:latin typeface="Arimo"/>
              </a:rPr>
              <a:t>Napiši vijest o nedavnom događaju u tvojoj školi. </a:t>
            </a:r>
          </a:p>
          <a:p>
            <a:r>
              <a:rPr lang="hr-HR" dirty="0">
                <a:latin typeface="Arimo"/>
              </a:rPr>
              <a:t>Pripazi na pravopis i gramatiku.</a:t>
            </a:r>
          </a:p>
          <a:p>
            <a:r>
              <a:rPr lang="hr-HR" dirty="0">
                <a:latin typeface="Arimo"/>
              </a:rPr>
              <a:t>Uvježbaj čitanje vijesti. Pripazi na govorne vrednote. Pročitaj u razredu svoju vijest.</a:t>
            </a: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61568584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EF253682-0552-4760-BB0E-73822E7BF918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838200" y="533400"/>
            <a:ext cx="8458200" cy="1239416"/>
          </a:xfrm>
        </p:spPr>
        <p:txBody>
          <a:bodyPr anchor="b">
            <a:normAutofit/>
          </a:bodyPr>
          <a:lstStyle/>
          <a:p>
            <a:r>
              <a:rPr lang="hr-HR" dirty="0"/>
              <a:t>PIŠEM</a:t>
            </a:r>
          </a:p>
        </p:txBody>
      </p:sp>
      <p:sp>
        <p:nvSpPr>
          <p:cNvPr id="8" name="Subtitle 2">
            <a:extLst>
              <a:ext uri="{FF2B5EF4-FFF2-40B4-BE49-F238E27FC236}">
                <a16:creationId xmlns:a16="http://schemas.microsoft.com/office/drawing/2014/main" id="{10C8924A-DEFF-4D8D-AD51-BF59F95E513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38200" y="2060847"/>
            <a:ext cx="8786192" cy="2396853"/>
          </a:xfrm>
        </p:spPr>
        <p:txBody>
          <a:bodyPr>
            <a:normAutofit/>
          </a:bodyPr>
          <a:lstStyle/>
          <a:p>
            <a:r>
              <a:rPr lang="hr-HR" dirty="0">
                <a:solidFill>
                  <a:srgbClr val="4A4A4A"/>
                </a:solidFill>
                <a:latin typeface="IBM Plex Sans"/>
              </a:rPr>
              <a:t>V</a:t>
            </a:r>
            <a:r>
              <a:rPr lang="hr-HR" b="0" i="0" dirty="0">
                <a:solidFill>
                  <a:srgbClr val="4A4A4A"/>
                </a:solidFill>
                <a:effectLst/>
                <a:latin typeface="IBM Plex Sans"/>
              </a:rPr>
              <a:t>ještina pisanja može se uvježbavati. Prvo čovjek treba osjećati potrebu nešto napisati  i imati što napisati, a potom se treba za pisanje pripremiti. U pisanju treba poznavati i jezična sredstva izražavanja, a na kraju, uz pomoć pravopisa i rječnika, provjeriti i usavršiti tekst. 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3780911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22477D04-51AA-431B-AAAC-69588A679A2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>
              <a:buNone/>
            </a:pPr>
            <a:endParaRPr lang="hr-HR" dirty="0"/>
          </a:p>
          <a:p>
            <a:pPr marL="0" indent="0" algn="r">
              <a:buNone/>
            </a:pPr>
            <a:endParaRPr lang="hr-HR" dirty="0"/>
          </a:p>
          <a:p>
            <a:pPr marL="0" indent="0" algn="r">
              <a:buNone/>
            </a:pPr>
            <a:r>
              <a:rPr lang="hr-HR" dirty="0"/>
              <a:t>Prezentaciju pripremila Vanja Selak, prof.</a:t>
            </a:r>
          </a:p>
        </p:txBody>
      </p:sp>
    </p:spTree>
    <p:extLst>
      <p:ext uri="{BB962C8B-B14F-4D97-AF65-F5344CB8AC3E}">
        <p14:creationId xmlns:p14="http://schemas.microsoft.com/office/powerpoint/2010/main" val="29655804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2000">
        <p15:prstTrans prst="drape"/>
      </p:transition>
    </mc:Choice>
    <mc:Fallback xmlns="">
      <p:transition spd="slow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 anchor="b">
            <a:normAutofit/>
          </a:bodyPr>
          <a:lstStyle/>
          <a:p>
            <a:pPr rtl="0"/>
            <a:r>
              <a:rPr lang="hr-HR" dirty="0"/>
              <a:t>GOVORIM</a:t>
            </a:r>
          </a:p>
        </p:txBody>
      </p:sp>
      <p:graphicFrame>
        <p:nvGraphicFramePr>
          <p:cNvPr id="10" name="Content Placeholder 3">
            <a:extLst>
              <a:ext uri="{FF2B5EF4-FFF2-40B4-BE49-F238E27FC236}">
                <a16:creationId xmlns:a16="http://schemas.microsoft.com/office/drawing/2014/main" id="{14DA0A14-4146-494D-8EDC-A80832EBDF8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74880708"/>
              </p:ext>
            </p:extLst>
          </p:nvPr>
        </p:nvGraphicFramePr>
        <p:xfrm>
          <a:off x="1524000" y="1828800"/>
          <a:ext cx="91440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68434230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36795BAA-2F85-42CE-9023-C8A0022AE6B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Komunikacijski bonton</a:t>
            </a:r>
          </a:p>
        </p:txBody>
      </p:sp>
      <p:sp>
        <p:nvSpPr>
          <p:cNvPr id="3" name="Rezervirano mjesto sadržaja 2">
            <a:extLst>
              <a:ext uri="{FF2B5EF4-FFF2-40B4-BE49-F238E27FC236}">
                <a16:creationId xmlns:a16="http://schemas.microsoft.com/office/drawing/2014/main" id="{FD630588-072F-4B1B-940F-15B1BC528F1F}"/>
              </a:ext>
            </a:extLst>
          </p:cNvPr>
          <p:cNvSpPr>
            <a:spLocks noGrp="1"/>
          </p:cNvSpPr>
          <p:nvPr>
            <p:ph sz="half" idx="1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NE</a:t>
            </a:r>
          </a:p>
          <a:p>
            <a:pPr lvl="1"/>
            <a:r>
              <a:rPr lang="hr-HR" dirty="0"/>
              <a:t>Ne ometaj, ne prekidaj, ne omalovažavaj i ne vrijeđaj sugovornika.</a:t>
            </a:r>
          </a:p>
          <a:p>
            <a:pPr lvl="1"/>
            <a:r>
              <a:rPr lang="hr-HR" dirty="0"/>
              <a:t>Ne obraćaj se samo jednoj osobi u grupi.</a:t>
            </a:r>
          </a:p>
          <a:p>
            <a:pPr lvl="1"/>
            <a:r>
              <a:rPr lang="hr-HR" dirty="0"/>
              <a:t>Ne unosi se drugima u lice.</a:t>
            </a:r>
          </a:p>
          <a:p>
            <a:pPr lvl="1"/>
            <a:r>
              <a:rPr lang="hr-HR" dirty="0"/>
              <a:t>Ne govori previše o privatnom životu.</a:t>
            </a:r>
          </a:p>
          <a:p>
            <a:pPr lvl="1"/>
            <a:r>
              <a:rPr lang="hr-HR" dirty="0"/>
              <a:t>Ne koristi se riječima ako nisi siguran/sigurna da ih svi razumiju.</a:t>
            </a:r>
          </a:p>
        </p:txBody>
      </p:sp>
      <p:sp>
        <p:nvSpPr>
          <p:cNvPr id="4" name="Rezervirano mjesto sadržaja 3">
            <a:extLst>
              <a:ext uri="{FF2B5EF4-FFF2-40B4-BE49-F238E27FC236}">
                <a16:creationId xmlns:a16="http://schemas.microsoft.com/office/drawing/2014/main" id="{82B802EA-785D-4F97-82B3-6C052F0B83B6}"/>
              </a:ext>
            </a:extLst>
          </p:cNvPr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hr-HR" dirty="0"/>
              <a:t>DA</a:t>
            </a:r>
          </a:p>
          <a:p>
            <a:pPr lvl="1"/>
            <a:r>
              <a:rPr lang="hr-HR" dirty="0"/>
              <a:t>Slušaj više nego što govoriš.</a:t>
            </a:r>
          </a:p>
          <a:p>
            <a:pPr lvl="1"/>
            <a:r>
              <a:rPr lang="hr-HR" dirty="0"/>
              <a:t>Poštuj i uvažavaj sugovornika.</a:t>
            </a:r>
          </a:p>
          <a:p>
            <a:pPr lvl="1"/>
            <a:r>
              <a:rPr lang="hr-HR" dirty="0"/>
              <a:t>Razgovaraj o temama koje su svima zanimljive.</a:t>
            </a:r>
          </a:p>
          <a:p>
            <a:pPr lvl="1"/>
            <a:r>
              <a:rPr lang="hr-HR" dirty="0"/>
              <a:t>Razmisli prije nego što progovoriš.</a:t>
            </a:r>
          </a:p>
          <a:p>
            <a:pPr lvl="1"/>
            <a:r>
              <a:rPr lang="hr-HR" dirty="0"/>
              <a:t>Udalji se od drugih dok razgovaraš telefonom.</a:t>
            </a:r>
          </a:p>
          <a:p>
            <a:pPr lvl="1"/>
            <a:r>
              <a:rPr lang="hr-HR" dirty="0"/>
              <a:t>Gledaj sugovornika u oči.</a:t>
            </a:r>
          </a:p>
          <a:p>
            <a:pPr lvl="1"/>
            <a:r>
              <a:rPr lang="hr-HR" dirty="0"/>
              <a:t>Prati ono o čemu sugovornik govori.</a:t>
            </a:r>
          </a:p>
        </p:txBody>
      </p:sp>
    </p:spTree>
    <p:extLst>
      <p:ext uri="{BB962C8B-B14F-4D97-AF65-F5344CB8AC3E}">
        <p14:creationId xmlns:p14="http://schemas.microsoft.com/office/powerpoint/2010/main" val="24806396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rtlCol="0" anchor="b">
            <a:normAutofit/>
          </a:bodyPr>
          <a:lstStyle/>
          <a:p>
            <a:pPr rtl="0"/>
            <a:r>
              <a:rPr lang="hr-HR" dirty="0"/>
              <a:t>GOVORIM</a:t>
            </a:r>
          </a:p>
        </p:txBody>
      </p:sp>
      <p:graphicFrame>
        <p:nvGraphicFramePr>
          <p:cNvPr id="5" name="Rezervirano mjesto za sadržaj 2">
            <a:extLst>
              <a:ext uri="{FF2B5EF4-FFF2-40B4-BE49-F238E27FC236}">
                <a16:creationId xmlns:a16="http://schemas.microsoft.com/office/drawing/2014/main" id="{4FE91A9E-01EC-4D94-9A3F-3A5E306EF923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40512208"/>
              </p:ext>
            </p:extLst>
          </p:nvPr>
        </p:nvGraphicFramePr>
        <p:xfrm>
          <a:off x="1524000" y="1828800"/>
          <a:ext cx="91440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220033545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ica 5">
            <a:extLst>
              <a:ext uri="{FF2B5EF4-FFF2-40B4-BE49-F238E27FC236}">
                <a16:creationId xmlns:a16="http://schemas.microsoft.com/office/drawing/2014/main" id="{F14FB24F-0885-4098-8D10-21BD22233A8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1877131"/>
              </p:ext>
            </p:extLst>
          </p:nvPr>
        </p:nvGraphicFramePr>
        <p:xfrm>
          <a:off x="3287688" y="476672"/>
          <a:ext cx="5832648" cy="3108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944216">
                  <a:extLst>
                    <a:ext uri="{9D8B030D-6E8A-4147-A177-3AD203B41FA5}">
                      <a16:colId xmlns:a16="http://schemas.microsoft.com/office/drawing/2014/main" val="3311263268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1436248311"/>
                    </a:ext>
                  </a:extLst>
                </a:gridCol>
                <a:gridCol w="1944216">
                  <a:extLst>
                    <a:ext uri="{9D8B030D-6E8A-4147-A177-3AD203B41FA5}">
                      <a16:colId xmlns:a16="http://schemas.microsoft.com/office/drawing/2014/main" val="2945010108"/>
                    </a:ext>
                  </a:extLst>
                </a:gridCol>
              </a:tblGrid>
              <a:tr h="353071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SVRHA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OBILJEŽJA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VRSTE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696341361"/>
                  </a:ext>
                </a:extLst>
              </a:tr>
              <a:tr h="882679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informiranje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podatci, argumenti, izvori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izvješća, sažetak, prezentacija, predavanje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796955475"/>
                  </a:ext>
                </a:extLst>
              </a:tr>
              <a:tr h="617875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zabavljanje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citati, duhoviti primjeri, slike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anegdota, priča, prigodni govori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66687446"/>
                  </a:ext>
                </a:extLst>
              </a:tr>
              <a:tr h="882679"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pokretanje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ton, osjećaji, zanos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dirty="0"/>
                        <a:t>komentar, populariziranje, ideje, akcije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9070803"/>
                  </a:ext>
                </a:extLst>
              </a:tr>
            </a:tbl>
          </a:graphicData>
        </a:graphic>
      </p:graphicFrame>
      <p:sp>
        <p:nvSpPr>
          <p:cNvPr id="2" name="Naslov 1"/>
          <p:cNvSpPr>
            <a:spLocks noGrp="1"/>
          </p:cNvSpPr>
          <p:nvPr>
            <p:ph type="title"/>
          </p:nvPr>
        </p:nvSpPr>
        <p:spPr>
          <a:xfrm>
            <a:off x="335360" y="332656"/>
            <a:ext cx="2736304" cy="735360"/>
          </a:xfrm>
        </p:spPr>
        <p:txBody>
          <a:bodyPr rtlCol="0" anchor="b">
            <a:normAutofit fontScale="90000"/>
          </a:bodyPr>
          <a:lstStyle/>
          <a:p>
            <a:pPr rtl="0"/>
            <a:r>
              <a:rPr lang="hr-HR" dirty="0"/>
              <a:t>GOVORIM</a:t>
            </a:r>
          </a:p>
        </p:txBody>
      </p:sp>
    </p:spTree>
    <p:extLst>
      <p:ext uri="{BB962C8B-B14F-4D97-AF65-F5344CB8AC3E}">
        <p14:creationId xmlns:p14="http://schemas.microsoft.com/office/powerpoint/2010/main" val="135999913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B294A3AE-2599-423D-B441-2594457EDB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6"/>
            <a:ext cx="9829800" cy="1082674"/>
          </a:xfrm>
        </p:spPr>
        <p:txBody>
          <a:bodyPr anchor="b">
            <a:normAutofit/>
          </a:bodyPr>
          <a:lstStyle/>
          <a:p>
            <a:r>
              <a:rPr lang="hr-HR" dirty="0"/>
              <a:t>VREDNOTE GOVORENOGA JEZIKA</a:t>
            </a:r>
          </a:p>
        </p:txBody>
      </p:sp>
      <p:graphicFrame>
        <p:nvGraphicFramePr>
          <p:cNvPr id="5" name="Rezervirano mjesto sadržaja 2">
            <a:extLst>
              <a:ext uri="{FF2B5EF4-FFF2-40B4-BE49-F238E27FC236}">
                <a16:creationId xmlns:a16="http://schemas.microsoft.com/office/drawing/2014/main" id="{BEE0F6BB-FCC6-4363-8A8F-E38C76219A77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37555361"/>
              </p:ext>
            </p:extLst>
          </p:nvPr>
        </p:nvGraphicFramePr>
        <p:xfrm>
          <a:off x="1524000" y="1828800"/>
          <a:ext cx="9144000" cy="34747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263030941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hr-HR" dirty="0"/>
              <a:t>GOVORIM – vrste razgovora</a:t>
            </a:r>
          </a:p>
        </p:txBody>
      </p:sp>
      <p:sp>
        <p:nvSpPr>
          <p:cNvPr id="3" name="Rezervirano mjesto za tekst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SLOBODNI RAZGOVOR</a:t>
            </a:r>
          </a:p>
        </p:txBody>
      </p:sp>
      <p:sp>
        <p:nvSpPr>
          <p:cNvPr id="4" name="Rezervirano mjesto za sadržaj 3"/>
          <p:cNvSpPr>
            <a:spLocks noGrp="1"/>
          </p:cNvSpPr>
          <p:nvPr>
            <p:ph sz="half" idx="2"/>
          </p:nvPr>
        </p:nvSpPr>
        <p:spPr/>
        <p:txBody>
          <a:bodyPr rtlCol="0"/>
          <a:lstStyle/>
          <a:p>
            <a:pPr rtl="0"/>
            <a:r>
              <a:rPr lang="hr-HR" dirty="0"/>
              <a:t>spontan</a:t>
            </a:r>
          </a:p>
          <a:p>
            <a:pPr rtl="0"/>
            <a:r>
              <a:rPr lang="hr-HR" dirty="0"/>
              <a:t>razvija se sam od sebe bez unaprijed najavljene teme</a:t>
            </a:r>
          </a:p>
          <a:p>
            <a:pPr rtl="0"/>
            <a:r>
              <a:rPr lang="hr-HR" dirty="0"/>
              <a:t>vremenski neograničen</a:t>
            </a:r>
          </a:p>
          <a:p>
            <a:pPr rtl="0"/>
            <a:r>
              <a:rPr lang="hr-HR" dirty="0"/>
              <a:t>privatni razgovori, spontana rasprava</a:t>
            </a:r>
          </a:p>
          <a:p>
            <a:pPr rtl="0"/>
            <a:endParaRPr lang="hr-HR" dirty="0"/>
          </a:p>
        </p:txBody>
      </p:sp>
      <p:sp>
        <p:nvSpPr>
          <p:cNvPr id="5" name="Rezervirano mjesto za tekst 4"/>
          <p:cNvSpPr>
            <a:spLocks noGrp="1"/>
          </p:cNvSpPr>
          <p:nvPr>
            <p:ph type="body" sz="quarter" idx="3"/>
          </p:nvPr>
        </p:nvSpPr>
        <p:spPr/>
        <p:txBody>
          <a:bodyPr rtlCol="0"/>
          <a:lstStyle/>
          <a:p>
            <a:pPr rtl="0"/>
            <a:r>
              <a:rPr lang="hr-HR" dirty="0"/>
              <a:t>VOĐENI RAZGOVOR</a:t>
            </a:r>
          </a:p>
        </p:txBody>
      </p:sp>
      <p:sp>
        <p:nvSpPr>
          <p:cNvPr id="6" name="Rezervirano mjesto za sadržaj 5"/>
          <p:cNvSpPr>
            <a:spLocks noGrp="1"/>
          </p:cNvSpPr>
          <p:nvPr>
            <p:ph sz="quarter" idx="4"/>
          </p:nvPr>
        </p:nvSpPr>
        <p:spPr/>
        <p:txBody>
          <a:bodyPr rtlCol="0"/>
          <a:lstStyle/>
          <a:p>
            <a:pPr rtl="0"/>
            <a:r>
              <a:rPr lang="hr-HR" dirty="0"/>
              <a:t>planiran na određenu temu</a:t>
            </a:r>
          </a:p>
          <a:p>
            <a:pPr rtl="0"/>
            <a:r>
              <a:rPr lang="hr-HR" dirty="0"/>
              <a:t>vremenski ograničen</a:t>
            </a:r>
          </a:p>
          <a:p>
            <a:pPr rtl="0"/>
            <a:r>
              <a:rPr lang="hr-HR" dirty="0"/>
              <a:t>službeni razgovor</a:t>
            </a:r>
          </a:p>
          <a:p>
            <a:pPr rtl="0"/>
            <a:r>
              <a:rPr lang="hr-HR" dirty="0"/>
              <a:t>anketa, intervju, rasprava na temu</a:t>
            </a:r>
          </a:p>
          <a:p>
            <a:pPr marL="0" indent="0" rtl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145773996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</p:sld>
</file>

<file path=ppt/theme/theme1.xml><?xml version="1.0" encoding="utf-8"?>
<a:theme xmlns:a="http://schemas.openxmlformats.org/drawingml/2006/main" name="Djeca 16 x 9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_13246227_TF03896101" id="{2F162434-E3AF-4908-BB74-B01857A4B26A}" vid="{95CCBC2F-A663-4AD9-AE79-BA46C80AE029}"/>
    </a:ext>
  </a:extLst>
</a:theme>
</file>

<file path=ppt/theme/theme2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ChildrenFriends">
      <a:dk1>
        <a:srgbClr val="404040"/>
      </a:dk1>
      <a:lt1>
        <a:sysClr val="window" lastClr="FFFFFF"/>
      </a:lt1>
      <a:dk2>
        <a:srgbClr val="000000"/>
      </a:dk2>
      <a:lt2>
        <a:srgbClr val="EAEAEA"/>
      </a:lt2>
      <a:accent1>
        <a:srgbClr val="A63121"/>
      </a:accent1>
      <a:accent2>
        <a:srgbClr val="318DCB"/>
      </a:accent2>
      <a:accent3>
        <a:srgbClr val="F28330"/>
      </a:accent3>
      <a:accent4>
        <a:srgbClr val="50B852"/>
      </a:accent4>
      <a:accent5>
        <a:srgbClr val="EEAD1D"/>
      </a:accent5>
      <a:accent6>
        <a:srgbClr val="A68555"/>
      </a:accent6>
      <a:hlink>
        <a:srgbClr val="F28330"/>
      </a:hlink>
      <a:folHlink>
        <a:srgbClr val="969696"/>
      </a:folHlink>
    </a:clrScheme>
    <a:fontScheme name="Times New Roman-Arial">
      <a:maj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돋움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VSO_x0020_item_x0020_id xmlns="40262f94-9f35-4ac3-9a90-690165a166b7" xsi:nil="true"/>
    <Assetid_x0020_ xmlns="40262f94-9f35-4ac3-9a90-690165a166b7" xsi:nil="true"/>
    <Item_x0020_Details xmlns="40262f94-9f35-4ac3-9a90-690165a166b7" xsi:nil="true"/>
    <Template_x0020_details xmlns="40262f94-9f35-4ac3-9a90-690165a166b7" xsi:nil="true"/>
  </documentManagement>
</p:properties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AA3F7D94069FF64A86F7DFF56D60E3BE" ma:contentTypeVersion="6" ma:contentTypeDescription="Create a new document." ma:contentTypeScope="" ma:versionID="c32302c77d4085ecf495bdddb7f5e889">
  <xsd:schema xmlns:xsd="http://www.w3.org/2001/XMLSchema" xmlns:xs="http://www.w3.org/2001/XMLSchema" xmlns:p="http://schemas.microsoft.com/office/2006/metadata/properties" xmlns:ns2="a4f35948-e619-41b3-aa29-22878b09cfd2" xmlns:ns3="40262f94-9f35-4ac3-9a90-690165a166b7" targetNamespace="http://schemas.microsoft.com/office/2006/metadata/properties" ma:root="true" ma:fieldsID="4ab5ae46be95f9d0be6107e8200be7a2" ns2:_="" ns3:_="">
    <xsd:import namespace="a4f35948-e619-41b3-aa29-22878b09cfd2"/>
    <xsd:import namespace="40262f94-9f35-4ac3-9a90-690165a166b7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SharedWithDetails" minOccurs="0"/>
                <xsd:element ref="ns3:VSO_x0020_item_x0020_id" minOccurs="0"/>
                <xsd:element ref="ns3:Item_x0020_Details" minOccurs="0"/>
                <xsd:element ref="ns3:Template_x0020_details" minOccurs="0"/>
                <xsd:element ref="ns3:Assetid_x0020_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a4f35948-e619-41b3-aa29-22878b09cfd2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9" nillable="true" ma:displayName="Shared With Details" ma:description="" ma:internalName="SharedWithDetails" ma:readOnly="true">
      <xsd:simpleType>
        <xsd:restriction base="dms:Note">
          <xsd:maxLength value="255"/>
        </xsd:restriction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0262f94-9f35-4ac3-9a90-690165a166b7" elementFormDefault="qualified">
    <xsd:import namespace="http://schemas.microsoft.com/office/2006/documentManagement/types"/>
    <xsd:import namespace="http://schemas.microsoft.com/office/infopath/2007/PartnerControls"/>
    <xsd:element name="VSO_x0020_item_x0020_id" ma:index="10" nillable="true" ma:displayName="VSO item id" ma:description="Please add the bug number to refer to VSO items." ma:internalName="VSO_x0020_item_x0020_id">
      <xsd:simpleType>
        <xsd:restriction base="dms:Text">
          <xsd:maxLength value="255"/>
        </xsd:restriction>
      </xsd:simpleType>
    </xsd:element>
    <xsd:element name="Item_x0020_Details" ma:index="11" nillable="true" ma:displayName="Item Details" ma:internalName="Item_x0020_Details">
      <xsd:simpleType>
        <xsd:restriction base="dms:Note">
          <xsd:maxLength value="255"/>
        </xsd:restriction>
      </xsd:simpleType>
    </xsd:element>
    <xsd:element name="Template_x0020_details" ma:index="12" nillable="true" ma:displayName="Template details" ma:internalName="Template_x0020_details">
      <xsd:simpleType>
        <xsd:restriction base="dms:Text"/>
      </xsd:simpleType>
    </xsd:element>
    <xsd:element name="Assetid_x0020_" ma:index="13" nillable="true" ma:displayName="Assetid " ma:internalName="Assetid_x0020_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1DA15C6C-6BB6-4DB6-B7D6-7F14EAB2CC5C}">
  <ds:schemaRefs>
    <ds:schemaRef ds:uri="http://purl.org/dc/elements/1.1/"/>
    <ds:schemaRef ds:uri="http://schemas.microsoft.com/office/2006/metadata/properties"/>
    <ds:schemaRef ds:uri="http://schemas.microsoft.com/office/2006/documentManagement/types"/>
    <ds:schemaRef ds:uri="http://purl.org/dc/terms/"/>
    <ds:schemaRef ds:uri="http://schemas.openxmlformats.org/package/2006/metadata/core-properties"/>
    <ds:schemaRef ds:uri="http://schemas.microsoft.com/office/infopath/2007/PartnerControls"/>
    <ds:schemaRef ds:uri="http://purl.org/dc/dcmitype/"/>
    <ds:schemaRef ds:uri="40262f94-9f35-4ac3-9a90-690165a166b7"/>
    <ds:schemaRef ds:uri="a4f35948-e619-41b3-aa29-22878b09cfd2"/>
    <ds:schemaRef ds:uri="http://www.w3.org/XML/1998/namespace"/>
  </ds:schemaRefs>
</ds:datastoreItem>
</file>

<file path=customXml/itemProps2.xml><?xml version="1.0" encoding="utf-8"?>
<ds:datastoreItem xmlns:ds="http://schemas.openxmlformats.org/officeDocument/2006/customXml" ds:itemID="{9EDF6667-B669-49A4-BBE6-2132BA71C0C7}">
  <ds:schemaRefs>
    <ds:schemaRef ds:uri="http://schemas.microsoft.com/sharepoint/v3/contenttype/forms"/>
  </ds:schemaRefs>
</ds:datastoreItem>
</file>

<file path=customXml/itemProps3.xml><?xml version="1.0" encoding="utf-8"?>
<ds:datastoreItem xmlns:ds="http://schemas.openxmlformats.org/officeDocument/2006/customXml" ds:itemID="{4A369AEE-D726-45B1-ACA9-0D6048C368C2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a4f35948-e619-41b3-aa29-22878b09cfd2"/>
    <ds:schemaRef ds:uri="40262f94-9f35-4ac3-9a90-690165a166b7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169</TotalTime>
  <Words>1651</Words>
  <Application>Microsoft Office PowerPoint</Application>
  <PresentationFormat>Široki zaslon</PresentationFormat>
  <Paragraphs>238</Paragraphs>
  <Slides>32</Slides>
  <Notes>10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32</vt:i4>
      </vt:variant>
    </vt:vector>
  </HeadingPairs>
  <TitlesOfParts>
    <vt:vector size="38" baseType="lpstr">
      <vt:lpstr>Arial</vt:lpstr>
      <vt:lpstr>Arimo</vt:lpstr>
      <vt:lpstr>IBM Plex Sans</vt:lpstr>
      <vt:lpstr>Times New Roman</vt:lpstr>
      <vt:lpstr>YouTube Noto</vt:lpstr>
      <vt:lpstr>Djeca 16 x 9</vt:lpstr>
      <vt:lpstr>JEZIČNE VJEŠTINE</vt:lpstr>
      <vt:lpstr>GOVORIM</vt:lpstr>
      <vt:lpstr>GOVORIM      Moći ću: </vt:lpstr>
      <vt:lpstr>GOVORIM</vt:lpstr>
      <vt:lpstr>Komunikacijski bonton</vt:lpstr>
      <vt:lpstr>GOVORIM</vt:lpstr>
      <vt:lpstr>GOVORIM</vt:lpstr>
      <vt:lpstr>VREDNOTE GOVORENOGA JEZIKA</vt:lpstr>
      <vt:lpstr>GOVORIM – vrste razgovora</vt:lpstr>
      <vt:lpstr>ZADATAK</vt:lpstr>
      <vt:lpstr>GOVORIM</vt:lpstr>
      <vt:lpstr>SLUŠAM</vt:lpstr>
      <vt:lpstr>SLUŠAM      Moći ću: </vt:lpstr>
      <vt:lpstr>SLUŠAM</vt:lpstr>
      <vt:lpstr>SLUŠANJE</vt:lpstr>
      <vt:lpstr>SLUŠAM</vt:lpstr>
      <vt:lpstr>ZADATAK</vt:lpstr>
      <vt:lpstr>SLUŠAM</vt:lpstr>
      <vt:lpstr>ČITAM</vt:lpstr>
      <vt:lpstr>ČITAM      Moći ću: </vt:lpstr>
      <vt:lpstr>ČITAM  Čitanje – najsloženija i najvažnija ljudska vještina</vt:lpstr>
      <vt:lpstr>ČITAM</vt:lpstr>
      <vt:lpstr>ZADATAK</vt:lpstr>
      <vt:lpstr>ČITAM</vt:lpstr>
      <vt:lpstr>PIŠEM</vt:lpstr>
      <vt:lpstr>PIŠEM      Moći ću: </vt:lpstr>
      <vt:lpstr>PIŠEM</vt:lpstr>
      <vt:lpstr>PIŠEM</vt:lpstr>
      <vt:lpstr>PIŠEM</vt:lpstr>
      <vt:lpstr>ZADATAK</vt:lpstr>
      <vt:lpstr>PIŠEM</vt:lpstr>
      <vt:lpstr>PowerPoint prezentacija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JEZIČNE VJEŠTINE</dc:title>
  <dc:creator>Vanja Selak</dc:creator>
  <cp:lastModifiedBy>Vanja Selak</cp:lastModifiedBy>
  <cp:revision>21</cp:revision>
  <dcterms:created xsi:type="dcterms:W3CDTF">2021-02-23T19:13:47Z</dcterms:created>
  <dcterms:modified xsi:type="dcterms:W3CDTF">2021-03-29T19:20:47Z</dcterms:modified>
</cp:coreProperties>
</file>