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21090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78617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5861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360598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274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718961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22221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92777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5755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3803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3469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0396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05753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1498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7749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1554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1634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73ED0CC-082F-4160-86E5-0D6041F12778}" type="datetime1">
              <a:rPr lang="en-US" smtClean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172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6DF1EB-45B8-43BB-962B-272DC1D450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94" b="5593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54C4D5C-B3A5-4E92-A7F1-1D689257A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6965" y="1938564"/>
            <a:ext cx="7720503" cy="2420504"/>
          </a:xfrm>
        </p:spPr>
        <p:txBody>
          <a:bodyPr>
            <a:normAutofit/>
          </a:bodyPr>
          <a:lstStyle/>
          <a:p>
            <a:pPr algn="l"/>
            <a:r>
              <a:rPr lang="hr-HR" sz="4000" b="1" dirty="0"/>
              <a:t>FINKA FI</a:t>
            </a:r>
            <a:br>
              <a:rPr lang="hr-HR" sz="4000" b="1" dirty="0"/>
            </a:br>
            <a:r>
              <a:rPr lang="hr-HR" sz="2000" b="1" dirty="0" err="1"/>
              <a:t>Lektirna</a:t>
            </a:r>
            <a:r>
              <a:rPr lang="hr-HR" sz="2000" b="1" dirty="0"/>
              <a:t> radionica u dva školska sata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FBFD888-3656-4BEA-8E9E-633C69CF5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6963" y="5112087"/>
            <a:ext cx="3957402" cy="1026544"/>
          </a:xfrm>
        </p:spPr>
        <p:txBody>
          <a:bodyPr>
            <a:normAutofit/>
          </a:bodyPr>
          <a:lstStyle/>
          <a:p>
            <a:pPr algn="l"/>
            <a:r>
              <a:rPr lang="hr-HR" b="1" dirty="0">
                <a:solidFill>
                  <a:srgbClr val="C629E7"/>
                </a:solidFill>
              </a:rPr>
              <a:t>MAJA </a:t>
            </a:r>
            <a:r>
              <a:rPr lang="hr-H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BRAJKO-LIVAKOVIĆ</a:t>
            </a:r>
          </a:p>
        </p:txBody>
      </p:sp>
    </p:spTree>
    <p:extLst>
      <p:ext uri="{BB962C8B-B14F-4D97-AF65-F5344CB8AC3E}">
        <p14:creationId xmlns:p14="http://schemas.microsoft.com/office/powerpoint/2010/main" val="3974376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359E9680-5BB2-4960-9EE5-18D2DB5A8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858C805-28E1-4116-BE7F-7721EBB78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007428"/>
            <a:ext cx="8534400" cy="1348521"/>
          </a:xfrm>
        </p:spPr>
        <p:txBody>
          <a:bodyPr/>
          <a:lstStyle/>
          <a:p>
            <a:r>
              <a:rPr lang="hr-H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RADIONICA HRVATSKOGA JEZIKA</a:t>
            </a:r>
          </a:p>
        </p:txBody>
      </p:sp>
      <p:pic>
        <p:nvPicPr>
          <p:cNvPr id="6" name="Rezervirano mjesto sadržaja 5" descr="Slika na kojoj se prikazuje košulja&#10;&#10;Opis je automatski generiran">
            <a:extLst>
              <a:ext uri="{FF2B5EF4-FFF2-40B4-BE49-F238E27FC236}">
                <a16:creationId xmlns:a16="http://schemas.microsoft.com/office/drawing/2014/main" id="{7EA6A819-E17A-47B7-AD49-46E02D6748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685800"/>
            <a:ext cx="3305907" cy="4111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0754731-96B7-4242-92C1-E253CD5CE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2629" y="685800"/>
            <a:ext cx="6415314" cy="4118995"/>
          </a:xfrm>
        </p:spPr>
        <p:txBody>
          <a:bodyPr>
            <a:normAutofit/>
          </a:bodyPr>
          <a:lstStyle/>
          <a:p>
            <a:pPr algn="just"/>
            <a:r>
              <a:rPr lang="hr-HR" b="1" dirty="0"/>
              <a:t>Radoznala i hrabra </a:t>
            </a:r>
            <a:r>
              <a:rPr lang="hr-HR" b="1" dirty="0" err="1"/>
              <a:t>priljepčica</a:t>
            </a:r>
            <a:r>
              <a:rPr lang="hr-HR" b="1" dirty="0"/>
              <a:t> Finka Fi želi otkriti novi svijet i ići dalje, u nepoznato, iako joj svi savjetuju da to ne čini i da bude zadovoljna životom na svojoj stijeni. U njenim razmišljanjima, željama i doživljajima prepoznat ćete mnogo toga iz vlastitog života. Napisan jednostavnim jezikom ovaj roman ostavlja duboku poruku o ljepoti unutrašnjeg svijeta i prolaznosti vanjskog i materijalnog.</a:t>
            </a:r>
          </a:p>
        </p:txBody>
      </p:sp>
    </p:spTree>
    <p:extLst>
      <p:ext uri="{BB962C8B-B14F-4D97-AF65-F5344CB8AC3E}">
        <p14:creationId xmlns:p14="http://schemas.microsoft.com/office/powerpoint/2010/main" val="1620283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1F584FB5-B4CC-48A9-A5DC-C10717CAC3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94" b="5593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C61A31A-5288-4B1C-9FD8-84B518A2A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2811" y="342900"/>
            <a:ext cx="6019800" cy="571500"/>
          </a:xfrm>
        </p:spPr>
        <p:txBody>
          <a:bodyPr/>
          <a:lstStyle/>
          <a:p>
            <a:pPr algn="ctr"/>
            <a:r>
              <a:rPr lang="hr-H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 djelu </a:t>
            </a:r>
          </a:p>
        </p:txBody>
      </p:sp>
      <p:pic>
        <p:nvPicPr>
          <p:cNvPr id="6" name="Rezervirano mjesto slike 5" descr="Slika na kojoj se prikazuje košulja&#10;&#10;Opis je automatski generiran">
            <a:extLst>
              <a:ext uri="{FF2B5EF4-FFF2-40B4-BE49-F238E27FC236}">
                <a16:creationId xmlns:a16="http://schemas.microsoft.com/office/drawing/2014/main" id="{41B63B7E-5BD0-4898-BA00-1B90CBD138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6" r="5366"/>
          <a:stretch>
            <a:fillRect/>
          </a:stretch>
        </p:blipFill>
        <p:spPr>
          <a:xfrm>
            <a:off x="771302" y="1045026"/>
            <a:ext cx="3280974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30AD4CD-6827-4AA9-8655-3783DA1F2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09029" y="1393371"/>
            <a:ext cx="5762171" cy="4844144"/>
          </a:xfrm>
        </p:spPr>
        <p:txBody>
          <a:bodyPr>
            <a:noAutofit/>
          </a:bodyPr>
          <a:lstStyle/>
          <a:p>
            <a:pPr algn="just"/>
            <a:r>
              <a:rPr lang="hr-HR" sz="2400" b="1" dirty="0"/>
              <a:t>Metaforična priča o maloj </a:t>
            </a:r>
            <a:r>
              <a:rPr lang="hr-HR" sz="2400" b="1" dirty="0" err="1"/>
              <a:t>priljepčici</a:t>
            </a:r>
            <a:r>
              <a:rPr lang="hr-HR" sz="2400" b="1" dirty="0"/>
              <a:t> Finki Fi i njenom životu na stijeni u blizini naselja Ruku. Finka Fi je razigrana, znatiželjna, nestašna kao prava djevojčica. Pita se o životu izvan svoje stijene. Želi ga upoznati. Majka je upozorava da ne ide u istraživanje jer se nikad neće vratiti. Finka Fi ne vjeruje u to, iako zna da ih Ruke ubijaju i brišu s lica postojanja i života. Nikako joj nije jasno zašto se tako ponašaju, a imaju toliko toga zajedničkog.</a:t>
            </a:r>
            <a:br>
              <a:rPr lang="hr-HR" sz="2400" b="1" dirty="0"/>
            </a:b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385170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320F479-EAD8-4A31-8266-1E1D37473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9DEB35E-CA00-416A-860E-D7B2F2014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927602"/>
            <a:ext cx="8534400" cy="1328055"/>
          </a:xfrm>
        </p:spPr>
        <p:txBody>
          <a:bodyPr/>
          <a:lstStyle/>
          <a:p>
            <a:r>
              <a:rPr lang="hr-H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RADIONICA: TIJEK RADNJE U PET SLIKA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65C9653-4639-475B-98DC-2F11B631EE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2" y="1150258"/>
            <a:ext cx="4937655" cy="3615267"/>
          </a:xfrm>
        </p:spPr>
        <p:txBody>
          <a:bodyPr>
            <a:noAutofit/>
          </a:bodyPr>
          <a:lstStyle/>
          <a:p>
            <a:r>
              <a:rPr lang="hr-HR" sz="2400" b="1" dirty="0"/>
              <a:t>1.zadatak</a:t>
            </a:r>
          </a:p>
          <a:p>
            <a:pPr marL="0" indent="0">
              <a:buNone/>
            </a:pPr>
            <a:r>
              <a:rPr lang="hr-HR" sz="2400" b="1" dirty="0"/>
              <a:t>	Napišite tijek radnje u pet rečenica:</a:t>
            </a:r>
          </a:p>
          <a:p>
            <a:pPr lvl="1"/>
            <a:r>
              <a:rPr lang="hr-HR" sz="2400" b="1" dirty="0"/>
              <a:t>UVOD</a:t>
            </a:r>
          </a:p>
          <a:p>
            <a:pPr lvl="1"/>
            <a:r>
              <a:rPr lang="hr-HR" sz="2400" b="1" dirty="0"/>
              <a:t>ZAPLET</a:t>
            </a:r>
          </a:p>
          <a:p>
            <a:pPr lvl="1"/>
            <a:r>
              <a:rPr lang="hr-HR" sz="2400" b="1" dirty="0"/>
              <a:t>VRHUNAC</a:t>
            </a:r>
          </a:p>
          <a:p>
            <a:pPr lvl="1"/>
            <a:r>
              <a:rPr lang="hr-HR" sz="2400" b="1" dirty="0"/>
              <a:t>RASPLET</a:t>
            </a:r>
          </a:p>
          <a:p>
            <a:pPr lvl="1"/>
            <a:r>
              <a:rPr lang="hr-HR" sz="2400" b="1" dirty="0"/>
              <a:t>KRAJ</a:t>
            </a:r>
          </a:p>
          <a:p>
            <a:pPr marL="457200" lvl="1" indent="0">
              <a:buNone/>
            </a:pPr>
            <a:endParaRPr lang="hr-HR" sz="2400" b="1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ECA62C5-7EE4-4E24-A025-8B3A8BB82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1676" y="602343"/>
            <a:ext cx="5208210" cy="4492171"/>
          </a:xfrm>
        </p:spPr>
        <p:txBody>
          <a:bodyPr>
            <a:noAutofit/>
          </a:bodyPr>
          <a:lstStyle/>
          <a:p>
            <a:r>
              <a:rPr lang="hr-HR" sz="2400" b="1" dirty="0"/>
              <a:t>2. zadatak</a:t>
            </a:r>
          </a:p>
          <a:p>
            <a:pPr lvl="1"/>
            <a:r>
              <a:rPr lang="hr-HR" sz="2400" b="1" dirty="0"/>
              <a:t>Na papiru A4 nacrtaj pet kućica. U svakoj kućici napiši po redu tijek radnje (UVOD: …….., ZAPLET: ….,).</a:t>
            </a:r>
          </a:p>
          <a:p>
            <a:pPr lvl="1"/>
            <a:r>
              <a:rPr lang="hr-HR" sz="2400" b="1" dirty="0"/>
              <a:t>Nacrtaj u svakoj kućici crtež primjeren napisanoj rečenici. Fotografiraj i pošalji kao zadaću.</a:t>
            </a:r>
          </a:p>
        </p:txBody>
      </p:sp>
    </p:spTree>
    <p:extLst>
      <p:ext uri="{BB962C8B-B14F-4D97-AF65-F5344CB8AC3E}">
        <p14:creationId xmlns:p14="http://schemas.microsoft.com/office/powerpoint/2010/main" val="106908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4510232-2037-4E97-A3D6-6D68F23DE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"/>
            <a:ext cx="12192000" cy="68579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7FF44F8-6C03-431F-8DB6-F4ADFC4A8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26" y="4761594"/>
            <a:ext cx="8534400" cy="1507067"/>
          </a:xfrm>
        </p:spPr>
        <p:txBody>
          <a:bodyPr/>
          <a:lstStyle/>
          <a:p>
            <a:r>
              <a:rPr lang="hr-H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RADIONICA HRVATSKOGA JEZIKA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6C8C82A-9B54-477E-8816-34736B3B5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0478" y="436033"/>
            <a:ext cx="4937655" cy="3615267"/>
          </a:xfrm>
        </p:spPr>
        <p:txBody>
          <a:bodyPr>
            <a:normAutofit/>
          </a:bodyPr>
          <a:lstStyle/>
          <a:p>
            <a:r>
              <a:rPr lang="hr-HR" sz="2400" b="1" dirty="0"/>
              <a:t>Djelo Finki Fi metaforična je priča koja kod čitatelja oživljava svijest o tome da postoje i drugi svjetovi, obitelji u biljnom i životinjskom svijetu s kojima su ljudi također povezani. 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C8CEAAC-D555-48A5-A31F-304FF2547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4247" y="436034"/>
            <a:ext cx="4934479" cy="3615266"/>
          </a:xfrm>
        </p:spPr>
        <p:txBody>
          <a:bodyPr>
            <a:normAutofit/>
          </a:bodyPr>
          <a:lstStyle/>
          <a:p>
            <a:r>
              <a:rPr lang="hr-HR" sz="2400" b="1" dirty="0"/>
              <a:t>3. zadatak</a:t>
            </a:r>
          </a:p>
          <a:p>
            <a:pPr lvl="1"/>
            <a:r>
              <a:rPr lang="hr-HR" sz="2400" b="1" dirty="0"/>
              <a:t>Objasni ovu tvrdnju. Svoje objašnjenje napiši u bilježnici.</a:t>
            </a:r>
          </a:p>
          <a:p>
            <a:pPr lvl="1"/>
            <a:r>
              <a:rPr lang="hr-HR" sz="2400" b="1" dirty="0"/>
              <a:t>Iz djela citiraj rečenicu koja to potvrđuje.</a:t>
            </a:r>
          </a:p>
        </p:txBody>
      </p:sp>
    </p:spTree>
    <p:extLst>
      <p:ext uri="{BB962C8B-B14F-4D97-AF65-F5344CB8AC3E}">
        <p14:creationId xmlns:p14="http://schemas.microsoft.com/office/powerpoint/2010/main" val="3851620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73F74A48-FD8C-49F5-826B-D5889D4FD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01869F4-23C8-4BC6-B581-DD0CB3D2A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RADIONICA HRVATSKOG JEZIKA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F2DD6D6-0BDB-4D71-BE58-DED6A8C1A1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143" y="551544"/>
            <a:ext cx="6937828" cy="3072188"/>
          </a:xfrm>
        </p:spPr>
        <p:txBody>
          <a:bodyPr>
            <a:normAutofit/>
          </a:bodyPr>
          <a:lstStyle/>
          <a:p>
            <a:r>
              <a:rPr lang="hr-HR" sz="2400" b="1" dirty="0"/>
              <a:t>Svijest o postojanju tih svjetova također vodi i prema pitanju smisla života i vlastitog postojanja koje si školjka Finka Fi postavlja. 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431FBCB-8399-4A6F-8E49-FD5AA2F3C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71657" y="685801"/>
            <a:ext cx="4473197" cy="3615266"/>
          </a:xfrm>
        </p:spPr>
        <p:txBody>
          <a:bodyPr>
            <a:normAutofit/>
          </a:bodyPr>
          <a:lstStyle/>
          <a:p>
            <a:r>
              <a:rPr lang="hr-HR" sz="2400" b="1" dirty="0"/>
              <a:t>4. zadatak</a:t>
            </a:r>
          </a:p>
          <a:p>
            <a:pPr lvl="1"/>
            <a:r>
              <a:rPr lang="hr-HR" sz="2400" b="1" dirty="0"/>
              <a:t>Ova tvrdnja je:</a:t>
            </a:r>
          </a:p>
          <a:p>
            <a:pPr lvl="2"/>
            <a:r>
              <a:rPr lang="hr-HR" sz="2400" b="1" dirty="0"/>
              <a:t>točna </a:t>
            </a:r>
          </a:p>
          <a:p>
            <a:pPr lvl="2"/>
            <a:r>
              <a:rPr lang="hr-HR" sz="2400" b="1" dirty="0"/>
              <a:t>netočna </a:t>
            </a:r>
          </a:p>
          <a:p>
            <a:pPr marL="914400" lvl="2" indent="0">
              <a:buNone/>
            </a:pPr>
            <a:r>
              <a:rPr lang="hr-HR" sz="2400" b="1" dirty="0"/>
              <a:t>Svoj odgovor obrazloži u bilježnici.</a:t>
            </a:r>
          </a:p>
        </p:txBody>
      </p:sp>
    </p:spTree>
    <p:extLst>
      <p:ext uri="{BB962C8B-B14F-4D97-AF65-F5344CB8AC3E}">
        <p14:creationId xmlns:p14="http://schemas.microsoft.com/office/powerpoint/2010/main" val="3568183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CBC93CE-AC76-41F8-9B2F-467BE4D0C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3532468-37A1-4A16-A8DC-46337563B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8133" y="885371"/>
            <a:ext cx="4934479" cy="3415696"/>
          </a:xfrm>
        </p:spPr>
        <p:txBody>
          <a:bodyPr>
            <a:noAutofit/>
          </a:bodyPr>
          <a:lstStyle/>
          <a:p>
            <a:r>
              <a:rPr lang="hr-HR" sz="2800" b="1" dirty="0"/>
              <a:t>5. zadatak</a:t>
            </a:r>
          </a:p>
          <a:p>
            <a:r>
              <a:rPr lang="hr-HR" sz="2800" b="1" dirty="0"/>
              <a:t>Ova tvrdnja je:</a:t>
            </a:r>
          </a:p>
          <a:p>
            <a:pPr lvl="1"/>
            <a:r>
              <a:rPr lang="hr-HR" sz="2800" b="1" dirty="0"/>
              <a:t>točna</a:t>
            </a:r>
          </a:p>
          <a:p>
            <a:pPr lvl="1"/>
            <a:r>
              <a:rPr lang="hr-HR" sz="2800" b="1" dirty="0"/>
              <a:t>netočna</a:t>
            </a:r>
          </a:p>
          <a:p>
            <a:pPr lvl="1"/>
            <a:endParaRPr lang="hr-HR" sz="2800" b="1" dirty="0"/>
          </a:p>
          <a:p>
            <a:pPr lvl="1"/>
            <a:r>
              <a:rPr lang="hr-HR" sz="2800" b="1" dirty="0"/>
              <a:t>Svoj odgovor obrazloži u bilježnici.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0471D44-D414-43CC-9DFA-9837253B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690528"/>
            <a:ext cx="8534400" cy="1507067"/>
          </a:xfrm>
        </p:spPr>
        <p:txBody>
          <a:bodyPr/>
          <a:lstStyle/>
          <a:p>
            <a:r>
              <a:rPr lang="hr-H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RADIONICA IZ HRVATSKOGA JEZIKA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B64175-8E3D-4D4F-B7E0-33F6098640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800" b="1" dirty="0"/>
              <a:t>Finka je željela Rukama pokazati da i ona ima život i osjećaje, iako je ona druge vrste od Ruku.</a:t>
            </a:r>
          </a:p>
        </p:txBody>
      </p:sp>
    </p:spTree>
    <p:extLst>
      <p:ext uri="{BB962C8B-B14F-4D97-AF65-F5344CB8AC3E}">
        <p14:creationId xmlns:p14="http://schemas.microsoft.com/office/powerpoint/2010/main" val="1868602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CC7770B-E4E1-42D6-9437-DAA4A3A9E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26DE5B-A1A6-4746-8EF7-4D6809ED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77A3DDA-BF17-4302-867E-EBFD777B0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BE30704-4227-4B7B-BDB8-BFCF3908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923B1E7-AEA4-42D8-8F4A-9D116F296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21B6244-6EAE-442C-ACCF-8146103EC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E9AB66B3-73A5-42F1-AF2C-3DDA587EB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54" y="-7254"/>
            <a:ext cx="12192000" cy="6857999"/>
          </a:xfrm>
          <a:prstGeom prst="rect">
            <a:avLst/>
          </a:prstGeom>
        </p:spPr>
      </p:pic>
      <p:sp>
        <p:nvSpPr>
          <p:cNvPr id="5" name="Naslov 4">
            <a:extLst>
              <a:ext uri="{FF2B5EF4-FFF2-40B4-BE49-F238E27FC236}">
                <a16:creationId xmlns:a16="http://schemas.microsoft.com/office/drawing/2014/main" id="{F260C7F2-BBC9-4795-AAFD-5FCCB6636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3747111" cy="4892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b="1" dirty="0" err="1">
                <a:solidFill>
                  <a:srgbClr val="7030A0"/>
                </a:solidFill>
              </a:rPr>
              <a:t>Kako</a:t>
            </a:r>
            <a:r>
              <a:rPr lang="en-US" sz="3600" b="1" dirty="0">
                <a:solidFill>
                  <a:srgbClr val="7030A0"/>
                </a:solidFill>
              </a:rPr>
              <a:t> je </a:t>
            </a:r>
            <a:r>
              <a:rPr lang="en-US" sz="3600" b="1" dirty="0" err="1">
                <a:solidFill>
                  <a:srgbClr val="7030A0"/>
                </a:solidFill>
              </a:rPr>
              <a:t>završilo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ovo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djelo</a:t>
            </a:r>
            <a:r>
              <a:rPr lang="en-US" sz="36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0A6DFD9-06C4-4ABC-995B-15EDF0ECF198}"/>
              </a:ext>
            </a:extLst>
          </p:cNvPr>
          <p:cNvSpPr txBox="1"/>
          <p:nvPr/>
        </p:nvSpPr>
        <p:spPr>
          <a:xfrm>
            <a:off x="684211" y="685799"/>
            <a:ext cx="10584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6. zadatak</a:t>
            </a:r>
          </a:p>
          <a:p>
            <a:r>
              <a:rPr lang="hr-HR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Odaberi točan odgovor i prepiši ga u bilježnicu.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zervirano mjesto teksta 6">
            <a:extLst>
              <a:ext uri="{FF2B5EF4-FFF2-40B4-BE49-F238E27FC236}">
                <a16:creationId xmlns:a16="http://schemas.microsoft.com/office/drawing/2014/main" id="{ACCFE022-5FF8-4D2F-868E-5A3569A43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9962" y="1516795"/>
            <a:ext cx="6288260" cy="46554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r-HR" sz="2400" b="1" dirty="0">
                <a:solidFill>
                  <a:srgbClr val="7030A0"/>
                </a:solidFill>
              </a:rPr>
              <a:t>Na kraju ju je Ruka otrgnula sa stijene i Finka Fi je završila kao trofej oko vrata, ali tim činom nije nestala. Ona se svom snagom borila kako bi svijetu oko sebe dokazala da je još živa. 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400" b="1" dirty="0">
                <a:solidFill>
                  <a:srgbClr val="7030A0"/>
                </a:solidFill>
              </a:rPr>
              <a:t>Na kraju ju je Ruka otrgnula sa stijene i Finka Fi je završila kao trofej oko vrata, ali tim činom nije nestala. Ona je svojim bojama prenosila poruku o svijetu koji prašta i pjeva, čak i onda kada nije živ.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60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136FD3C-9E8A-4A6E-95E9-265EC7C1F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B303DE1-B6E4-400C-8D08-829200CC0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7372" y="5413827"/>
            <a:ext cx="6722155" cy="1049867"/>
          </a:xfrm>
        </p:spPr>
        <p:txBody>
          <a:bodyPr/>
          <a:lstStyle/>
          <a:p>
            <a:r>
              <a:rPr lang="hr-H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Prezentaciju izradila Vanja </a:t>
            </a:r>
            <a:r>
              <a:rPr lang="hr-HR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Selak,prof</a:t>
            </a:r>
            <a:r>
              <a:rPr lang="hr-H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6319525"/>
      </p:ext>
    </p:extLst>
  </p:cSld>
  <p:clrMapOvr>
    <a:masterClrMapping/>
  </p:clrMapOvr>
</p:sld>
</file>

<file path=ppt/theme/theme1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Isje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483</Words>
  <Application>Microsoft Office PowerPoint</Application>
  <PresentationFormat>Široki zaslon</PresentationFormat>
  <Paragraphs>43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Isječak</vt:lpstr>
      <vt:lpstr>FINKA FI Lektirna radionica u dva školska sata</vt:lpstr>
      <vt:lpstr>RADIONICA HRVATSKOGA JEZIKA</vt:lpstr>
      <vt:lpstr>O djelu </vt:lpstr>
      <vt:lpstr>RADIONICA: TIJEK RADNJE U PET SLIKA</vt:lpstr>
      <vt:lpstr>RADIONICA HRVATSKOGA JEZIKA</vt:lpstr>
      <vt:lpstr>RADIONICA HRVATSKOG JEZIKA</vt:lpstr>
      <vt:lpstr>RADIONICA IZ HRVATSKOGA JEZIKA</vt:lpstr>
      <vt:lpstr>Kako je završilo ovo djelo?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FINKA FI</dc:title>
  <dc:creator>Vanja Selak</dc:creator>
  <cp:lastModifiedBy>Vanja Selak</cp:lastModifiedBy>
  <cp:revision>7</cp:revision>
  <dcterms:created xsi:type="dcterms:W3CDTF">2020-03-25T18:47:23Z</dcterms:created>
  <dcterms:modified xsi:type="dcterms:W3CDTF">2021-03-29T19:04:11Z</dcterms:modified>
</cp:coreProperties>
</file>