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2" r:id="rId9"/>
    <p:sldId id="261" r:id="rId10"/>
    <p:sldId id="263" r:id="rId11"/>
    <p:sldId id="264" r:id="rId12"/>
    <p:sldId id="258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0A7E9-2C49-46ED-97F3-770F60F7117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85D0CD-F93F-45B7-BE2B-2C4D0501A9B7}">
      <dgm:prSet/>
      <dgm:spPr/>
      <dgm:t>
        <a:bodyPr/>
        <a:lstStyle/>
        <a:p>
          <a:r>
            <a:rPr lang="hr-HR"/>
            <a:t>NOMINATIV (Tko? Što?) – ovo je</a:t>
          </a:r>
          <a:endParaRPr lang="en-US"/>
        </a:p>
      </dgm:t>
    </dgm:pt>
    <dgm:pt modelId="{5E5F4469-CBD7-4A25-B20D-9CF7D5A67539}" type="parTrans" cxnId="{B8CD81A4-DB35-42E4-9742-FF92668E1189}">
      <dgm:prSet/>
      <dgm:spPr/>
      <dgm:t>
        <a:bodyPr/>
        <a:lstStyle/>
        <a:p>
          <a:endParaRPr lang="en-US"/>
        </a:p>
      </dgm:t>
    </dgm:pt>
    <dgm:pt modelId="{A8A16E27-ADAD-40A7-945F-ABFE1A5B1E6B}" type="sibTrans" cxnId="{B8CD81A4-DB35-42E4-9742-FF92668E1189}">
      <dgm:prSet/>
      <dgm:spPr/>
      <dgm:t>
        <a:bodyPr/>
        <a:lstStyle/>
        <a:p>
          <a:endParaRPr lang="en-US"/>
        </a:p>
      </dgm:t>
    </dgm:pt>
    <dgm:pt modelId="{5DB243B7-EC5E-43E4-9B03-9477A8526B0C}">
      <dgm:prSet/>
      <dgm:spPr/>
      <dgm:t>
        <a:bodyPr/>
        <a:lstStyle/>
        <a:p>
          <a:r>
            <a:rPr lang="hr-HR"/>
            <a:t>GENITIV (Koga? Čega?) - nema</a:t>
          </a:r>
          <a:endParaRPr lang="en-US"/>
        </a:p>
      </dgm:t>
    </dgm:pt>
    <dgm:pt modelId="{6C734C8D-763E-465D-BD85-DA958BD74C78}" type="parTrans" cxnId="{ADA6C227-9CC2-413B-A3CD-8C849B39FF22}">
      <dgm:prSet/>
      <dgm:spPr/>
      <dgm:t>
        <a:bodyPr/>
        <a:lstStyle/>
        <a:p>
          <a:endParaRPr lang="en-US"/>
        </a:p>
      </dgm:t>
    </dgm:pt>
    <dgm:pt modelId="{8F02AB9B-D820-4D72-AEB1-303577E1905D}" type="sibTrans" cxnId="{ADA6C227-9CC2-413B-A3CD-8C849B39FF22}">
      <dgm:prSet/>
      <dgm:spPr/>
      <dgm:t>
        <a:bodyPr/>
        <a:lstStyle/>
        <a:p>
          <a:endParaRPr lang="en-US"/>
        </a:p>
      </dgm:t>
    </dgm:pt>
    <dgm:pt modelId="{5F56FD18-A5D0-418D-8FD7-716A3F0EB041}">
      <dgm:prSet/>
      <dgm:spPr/>
      <dgm:t>
        <a:bodyPr/>
        <a:lstStyle/>
        <a:p>
          <a:r>
            <a:rPr lang="hr-HR"/>
            <a:t>DATIV (Komu? Čemu?) - prilazim</a:t>
          </a:r>
          <a:endParaRPr lang="en-US"/>
        </a:p>
      </dgm:t>
    </dgm:pt>
    <dgm:pt modelId="{CC6754CA-8ECD-40B3-A5B0-BAA3008F3877}" type="parTrans" cxnId="{3F15B80D-8B2C-436F-B10C-F3624DF6A3FF}">
      <dgm:prSet/>
      <dgm:spPr/>
      <dgm:t>
        <a:bodyPr/>
        <a:lstStyle/>
        <a:p>
          <a:endParaRPr lang="en-US"/>
        </a:p>
      </dgm:t>
    </dgm:pt>
    <dgm:pt modelId="{16BB8BB1-C6E2-4213-88A7-A366B5AF64AE}" type="sibTrans" cxnId="{3F15B80D-8B2C-436F-B10C-F3624DF6A3FF}">
      <dgm:prSet/>
      <dgm:spPr/>
      <dgm:t>
        <a:bodyPr/>
        <a:lstStyle/>
        <a:p>
          <a:endParaRPr lang="en-US"/>
        </a:p>
      </dgm:t>
    </dgm:pt>
    <dgm:pt modelId="{832886D5-5053-43DF-864C-21769707D611}">
      <dgm:prSet/>
      <dgm:spPr/>
      <dgm:t>
        <a:bodyPr/>
        <a:lstStyle/>
        <a:p>
          <a:r>
            <a:rPr lang="hr-HR"/>
            <a:t>AKUZATIV (Koga? Što?) - gledam</a:t>
          </a:r>
          <a:endParaRPr lang="en-US"/>
        </a:p>
      </dgm:t>
    </dgm:pt>
    <dgm:pt modelId="{14404567-ABA9-4C42-A3D6-C0FBC060A8E4}" type="parTrans" cxnId="{1850B4E3-FD99-4FD2-8D2D-6D9B7FADED67}">
      <dgm:prSet/>
      <dgm:spPr/>
      <dgm:t>
        <a:bodyPr/>
        <a:lstStyle/>
        <a:p>
          <a:endParaRPr lang="en-US"/>
        </a:p>
      </dgm:t>
    </dgm:pt>
    <dgm:pt modelId="{ADD6D9DD-3218-4F6A-8818-BCE8FF621691}" type="sibTrans" cxnId="{1850B4E3-FD99-4FD2-8D2D-6D9B7FADED67}">
      <dgm:prSet/>
      <dgm:spPr/>
      <dgm:t>
        <a:bodyPr/>
        <a:lstStyle/>
        <a:p>
          <a:endParaRPr lang="en-US"/>
        </a:p>
      </dgm:t>
    </dgm:pt>
    <dgm:pt modelId="{1D7412EA-7F4C-4534-A1BD-1F2F00C7C0FC}">
      <dgm:prSet/>
      <dgm:spPr/>
      <dgm:t>
        <a:bodyPr/>
        <a:lstStyle/>
        <a:p>
          <a:r>
            <a:rPr lang="hr-HR"/>
            <a:t>VOKATIV (Oj! Ej!) - dozivanje</a:t>
          </a:r>
          <a:endParaRPr lang="en-US"/>
        </a:p>
      </dgm:t>
    </dgm:pt>
    <dgm:pt modelId="{848927F1-DB50-461E-BD4F-40272FA0880C}" type="parTrans" cxnId="{15E522F1-10E9-4331-8A88-4CB7082DB0B4}">
      <dgm:prSet/>
      <dgm:spPr/>
      <dgm:t>
        <a:bodyPr/>
        <a:lstStyle/>
        <a:p>
          <a:endParaRPr lang="en-US"/>
        </a:p>
      </dgm:t>
    </dgm:pt>
    <dgm:pt modelId="{5332053D-C3F6-45DC-AA61-D1B8EE1B18D6}" type="sibTrans" cxnId="{15E522F1-10E9-4331-8A88-4CB7082DB0B4}">
      <dgm:prSet/>
      <dgm:spPr/>
      <dgm:t>
        <a:bodyPr/>
        <a:lstStyle/>
        <a:p>
          <a:endParaRPr lang="en-US"/>
        </a:p>
      </dgm:t>
    </dgm:pt>
    <dgm:pt modelId="{FE6C3F0C-95E1-4D06-A253-D83F5EDA47D3}">
      <dgm:prSet/>
      <dgm:spPr/>
      <dgm:t>
        <a:bodyPr/>
        <a:lstStyle/>
        <a:p>
          <a:r>
            <a:rPr lang="hr-HR"/>
            <a:t>LOKATIV (O kome? O čemu?) - razgovaram</a:t>
          </a:r>
          <a:endParaRPr lang="en-US"/>
        </a:p>
      </dgm:t>
    </dgm:pt>
    <dgm:pt modelId="{16C4E2DE-8609-4BC2-B61E-8A455A220679}" type="parTrans" cxnId="{4527C441-956A-425A-A080-CACCEB6D236D}">
      <dgm:prSet/>
      <dgm:spPr/>
      <dgm:t>
        <a:bodyPr/>
        <a:lstStyle/>
        <a:p>
          <a:endParaRPr lang="en-US"/>
        </a:p>
      </dgm:t>
    </dgm:pt>
    <dgm:pt modelId="{0C333241-D46F-4EB3-9E4B-82412D70BF05}" type="sibTrans" cxnId="{4527C441-956A-425A-A080-CACCEB6D236D}">
      <dgm:prSet/>
      <dgm:spPr/>
      <dgm:t>
        <a:bodyPr/>
        <a:lstStyle/>
        <a:p>
          <a:endParaRPr lang="en-US"/>
        </a:p>
      </dgm:t>
    </dgm:pt>
    <dgm:pt modelId="{EC9B528E-1830-4F18-9DA2-ABD5E428BCC0}">
      <dgm:prSet/>
      <dgm:spPr/>
      <dgm:t>
        <a:bodyPr/>
        <a:lstStyle/>
        <a:p>
          <a:r>
            <a:rPr lang="hr-HR"/>
            <a:t>INSTRUMENTAL (Kim? Čim?) – se družim</a:t>
          </a:r>
          <a:endParaRPr lang="en-US"/>
        </a:p>
      </dgm:t>
    </dgm:pt>
    <dgm:pt modelId="{727453E1-E8AC-4EF2-A56D-1D78F432C9E5}" type="parTrans" cxnId="{D679DC33-215A-4120-A674-A02AA49206CE}">
      <dgm:prSet/>
      <dgm:spPr/>
      <dgm:t>
        <a:bodyPr/>
        <a:lstStyle/>
        <a:p>
          <a:endParaRPr lang="en-US"/>
        </a:p>
      </dgm:t>
    </dgm:pt>
    <dgm:pt modelId="{FB46F8D8-F5D3-469A-8622-DE4464B4BC16}" type="sibTrans" cxnId="{D679DC33-215A-4120-A674-A02AA49206CE}">
      <dgm:prSet/>
      <dgm:spPr/>
      <dgm:t>
        <a:bodyPr/>
        <a:lstStyle/>
        <a:p>
          <a:endParaRPr lang="en-US"/>
        </a:p>
      </dgm:t>
    </dgm:pt>
    <dgm:pt modelId="{0EA1FF8C-8FEF-4E2D-878B-C7BCE556BDDB}" type="pres">
      <dgm:prSet presAssocID="{83B0A7E9-2C49-46ED-97F3-770F60F7117F}" presName="Name0" presStyleCnt="0">
        <dgm:presLayoutVars>
          <dgm:dir/>
          <dgm:animLvl val="lvl"/>
          <dgm:resizeHandles val="exact"/>
        </dgm:presLayoutVars>
      </dgm:prSet>
      <dgm:spPr/>
    </dgm:pt>
    <dgm:pt modelId="{EB57E895-EE1F-4973-B01D-4E1417ED93AE}" type="pres">
      <dgm:prSet presAssocID="{2E85D0CD-F93F-45B7-BE2B-2C4D0501A9B7}" presName="linNode" presStyleCnt="0"/>
      <dgm:spPr/>
    </dgm:pt>
    <dgm:pt modelId="{F68BA43A-D06C-4663-9D49-CFF9ABC7F1E8}" type="pres">
      <dgm:prSet presAssocID="{2E85D0CD-F93F-45B7-BE2B-2C4D0501A9B7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9AC32E71-397A-4F86-A980-709BBD9DEB3A}" type="pres">
      <dgm:prSet presAssocID="{A8A16E27-ADAD-40A7-945F-ABFE1A5B1E6B}" presName="sp" presStyleCnt="0"/>
      <dgm:spPr/>
    </dgm:pt>
    <dgm:pt modelId="{3486C255-A3E8-4FC3-985E-38A40981F29B}" type="pres">
      <dgm:prSet presAssocID="{5DB243B7-EC5E-43E4-9B03-9477A8526B0C}" presName="linNode" presStyleCnt="0"/>
      <dgm:spPr/>
    </dgm:pt>
    <dgm:pt modelId="{DAF4DE55-8ABC-49B4-8DA0-42FDD29BF34E}" type="pres">
      <dgm:prSet presAssocID="{5DB243B7-EC5E-43E4-9B03-9477A8526B0C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54B73EF4-B3E2-4D75-AE84-9EC543EF8515}" type="pres">
      <dgm:prSet presAssocID="{8F02AB9B-D820-4D72-AEB1-303577E1905D}" presName="sp" presStyleCnt="0"/>
      <dgm:spPr/>
    </dgm:pt>
    <dgm:pt modelId="{5303F5E4-F221-433B-9244-BD8FE48E9639}" type="pres">
      <dgm:prSet presAssocID="{5F56FD18-A5D0-418D-8FD7-716A3F0EB041}" presName="linNode" presStyleCnt="0"/>
      <dgm:spPr/>
    </dgm:pt>
    <dgm:pt modelId="{952A7349-404E-427E-B31D-B7D8070BF963}" type="pres">
      <dgm:prSet presAssocID="{5F56FD18-A5D0-418D-8FD7-716A3F0EB041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2F76C48-8AE5-45F2-BAD0-3DC9E9EBFBBF}" type="pres">
      <dgm:prSet presAssocID="{16BB8BB1-C6E2-4213-88A7-A366B5AF64AE}" presName="sp" presStyleCnt="0"/>
      <dgm:spPr/>
    </dgm:pt>
    <dgm:pt modelId="{2C0411A6-9A71-4EEF-96CE-AF07D6E094EF}" type="pres">
      <dgm:prSet presAssocID="{832886D5-5053-43DF-864C-21769707D611}" presName="linNode" presStyleCnt="0"/>
      <dgm:spPr/>
    </dgm:pt>
    <dgm:pt modelId="{EDA3054B-8662-4415-A21F-20FE64B126E8}" type="pres">
      <dgm:prSet presAssocID="{832886D5-5053-43DF-864C-21769707D611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FB926D5-168A-489E-A6AB-DF894F080C9E}" type="pres">
      <dgm:prSet presAssocID="{ADD6D9DD-3218-4F6A-8818-BCE8FF621691}" presName="sp" presStyleCnt="0"/>
      <dgm:spPr/>
    </dgm:pt>
    <dgm:pt modelId="{74762EEF-4FB5-474A-A5F8-75C5A7DC2AA2}" type="pres">
      <dgm:prSet presAssocID="{1D7412EA-7F4C-4534-A1BD-1F2F00C7C0FC}" presName="linNode" presStyleCnt="0"/>
      <dgm:spPr/>
    </dgm:pt>
    <dgm:pt modelId="{5197ED33-5AC3-473A-9411-C29BDCCC6D05}" type="pres">
      <dgm:prSet presAssocID="{1D7412EA-7F4C-4534-A1BD-1F2F00C7C0FC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AADD4CB2-85E9-4FEF-AE81-03F12EDAA082}" type="pres">
      <dgm:prSet presAssocID="{5332053D-C3F6-45DC-AA61-D1B8EE1B18D6}" presName="sp" presStyleCnt="0"/>
      <dgm:spPr/>
    </dgm:pt>
    <dgm:pt modelId="{4BCFE165-8D6C-420C-A773-A5DEBF8AF6F3}" type="pres">
      <dgm:prSet presAssocID="{FE6C3F0C-95E1-4D06-A253-D83F5EDA47D3}" presName="linNode" presStyleCnt="0"/>
      <dgm:spPr/>
    </dgm:pt>
    <dgm:pt modelId="{3C8FC7D8-E6CB-490B-A4C7-31DE841FE31A}" type="pres">
      <dgm:prSet presAssocID="{FE6C3F0C-95E1-4D06-A253-D83F5EDA47D3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197ADC99-2F91-40C1-A6F2-70A3F75AD70E}" type="pres">
      <dgm:prSet presAssocID="{0C333241-D46F-4EB3-9E4B-82412D70BF05}" presName="sp" presStyleCnt="0"/>
      <dgm:spPr/>
    </dgm:pt>
    <dgm:pt modelId="{D0C04038-4FE6-4D6C-8482-44173AA4806F}" type="pres">
      <dgm:prSet presAssocID="{EC9B528E-1830-4F18-9DA2-ABD5E428BCC0}" presName="linNode" presStyleCnt="0"/>
      <dgm:spPr/>
    </dgm:pt>
    <dgm:pt modelId="{F91A2831-E48D-4C7E-A55B-82D86A98660A}" type="pres">
      <dgm:prSet presAssocID="{EC9B528E-1830-4F18-9DA2-ABD5E428BCC0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3F15B80D-8B2C-436F-B10C-F3624DF6A3FF}" srcId="{83B0A7E9-2C49-46ED-97F3-770F60F7117F}" destId="{5F56FD18-A5D0-418D-8FD7-716A3F0EB041}" srcOrd="2" destOrd="0" parTransId="{CC6754CA-8ECD-40B3-A5B0-BAA3008F3877}" sibTransId="{16BB8BB1-C6E2-4213-88A7-A366B5AF64AE}"/>
    <dgm:cxn modelId="{ADA6C227-9CC2-413B-A3CD-8C849B39FF22}" srcId="{83B0A7E9-2C49-46ED-97F3-770F60F7117F}" destId="{5DB243B7-EC5E-43E4-9B03-9477A8526B0C}" srcOrd="1" destOrd="0" parTransId="{6C734C8D-763E-465D-BD85-DA958BD74C78}" sibTransId="{8F02AB9B-D820-4D72-AEB1-303577E1905D}"/>
    <dgm:cxn modelId="{6CFE3033-D23F-4E77-99BB-AF1FF31826F8}" type="presOf" srcId="{5DB243B7-EC5E-43E4-9B03-9477A8526B0C}" destId="{DAF4DE55-8ABC-49B4-8DA0-42FDD29BF34E}" srcOrd="0" destOrd="0" presId="urn:microsoft.com/office/officeart/2005/8/layout/vList5"/>
    <dgm:cxn modelId="{D679DC33-215A-4120-A674-A02AA49206CE}" srcId="{83B0A7E9-2C49-46ED-97F3-770F60F7117F}" destId="{EC9B528E-1830-4F18-9DA2-ABD5E428BCC0}" srcOrd="6" destOrd="0" parTransId="{727453E1-E8AC-4EF2-A56D-1D78F432C9E5}" sibTransId="{FB46F8D8-F5D3-469A-8622-DE4464B4BC16}"/>
    <dgm:cxn modelId="{4527C441-956A-425A-A080-CACCEB6D236D}" srcId="{83B0A7E9-2C49-46ED-97F3-770F60F7117F}" destId="{FE6C3F0C-95E1-4D06-A253-D83F5EDA47D3}" srcOrd="5" destOrd="0" parTransId="{16C4E2DE-8609-4BC2-B61E-8A455A220679}" sibTransId="{0C333241-D46F-4EB3-9E4B-82412D70BF05}"/>
    <dgm:cxn modelId="{153A5265-79FA-497B-949D-E523D9B809CD}" type="presOf" srcId="{FE6C3F0C-95E1-4D06-A253-D83F5EDA47D3}" destId="{3C8FC7D8-E6CB-490B-A4C7-31DE841FE31A}" srcOrd="0" destOrd="0" presId="urn:microsoft.com/office/officeart/2005/8/layout/vList5"/>
    <dgm:cxn modelId="{FFB20748-363C-49D0-AA7A-7447348099C6}" type="presOf" srcId="{832886D5-5053-43DF-864C-21769707D611}" destId="{EDA3054B-8662-4415-A21F-20FE64B126E8}" srcOrd="0" destOrd="0" presId="urn:microsoft.com/office/officeart/2005/8/layout/vList5"/>
    <dgm:cxn modelId="{9227439D-EB3C-489D-97D1-D411D6CC732E}" type="presOf" srcId="{5F56FD18-A5D0-418D-8FD7-716A3F0EB041}" destId="{952A7349-404E-427E-B31D-B7D8070BF963}" srcOrd="0" destOrd="0" presId="urn:microsoft.com/office/officeart/2005/8/layout/vList5"/>
    <dgm:cxn modelId="{B8CD81A4-DB35-42E4-9742-FF92668E1189}" srcId="{83B0A7E9-2C49-46ED-97F3-770F60F7117F}" destId="{2E85D0CD-F93F-45B7-BE2B-2C4D0501A9B7}" srcOrd="0" destOrd="0" parTransId="{5E5F4469-CBD7-4A25-B20D-9CF7D5A67539}" sibTransId="{A8A16E27-ADAD-40A7-945F-ABFE1A5B1E6B}"/>
    <dgm:cxn modelId="{E36663B1-855D-4CFC-9F69-65F0529C1537}" type="presOf" srcId="{EC9B528E-1830-4F18-9DA2-ABD5E428BCC0}" destId="{F91A2831-E48D-4C7E-A55B-82D86A98660A}" srcOrd="0" destOrd="0" presId="urn:microsoft.com/office/officeart/2005/8/layout/vList5"/>
    <dgm:cxn modelId="{04432ECC-77C1-4416-9223-C8B617503BF1}" type="presOf" srcId="{1D7412EA-7F4C-4534-A1BD-1F2F00C7C0FC}" destId="{5197ED33-5AC3-473A-9411-C29BDCCC6D05}" srcOrd="0" destOrd="0" presId="urn:microsoft.com/office/officeart/2005/8/layout/vList5"/>
    <dgm:cxn modelId="{6A5F13E1-1A6D-4672-A846-A03A635DFFE5}" type="presOf" srcId="{2E85D0CD-F93F-45B7-BE2B-2C4D0501A9B7}" destId="{F68BA43A-D06C-4663-9D49-CFF9ABC7F1E8}" srcOrd="0" destOrd="0" presId="urn:microsoft.com/office/officeart/2005/8/layout/vList5"/>
    <dgm:cxn modelId="{1850B4E3-FD99-4FD2-8D2D-6D9B7FADED67}" srcId="{83B0A7E9-2C49-46ED-97F3-770F60F7117F}" destId="{832886D5-5053-43DF-864C-21769707D611}" srcOrd="3" destOrd="0" parTransId="{14404567-ABA9-4C42-A3D6-C0FBC060A8E4}" sibTransId="{ADD6D9DD-3218-4F6A-8818-BCE8FF621691}"/>
    <dgm:cxn modelId="{15E522F1-10E9-4331-8A88-4CB7082DB0B4}" srcId="{83B0A7E9-2C49-46ED-97F3-770F60F7117F}" destId="{1D7412EA-7F4C-4534-A1BD-1F2F00C7C0FC}" srcOrd="4" destOrd="0" parTransId="{848927F1-DB50-461E-BD4F-40272FA0880C}" sibTransId="{5332053D-C3F6-45DC-AA61-D1B8EE1B18D6}"/>
    <dgm:cxn modelId="{C0D96FF7-2723-41FB-A54D-6033707FF9D5}" type="presOf" srcId="{83B0A7E9-2C49-46ED-97F3-770F60F7117F}" destId="{0EA1FF8C-8FEF-4E2D-878B-C7BCE556BDDB}" srcOrd="0" destOrd="0" presId="urn:microsoft.com/office/officeart/2005/8/layout/vList5"/>
    <dgm:cxn modelId="{609C471D-CD31-4CCD-BD4B-C3F158457736}" type="presParOf" srcId="{0EA1FF8C-8FEF-4E2D-878B-C7BCE556BDDB}" destId="{EB57E895-EE1F-4973-B01D-4E1417ED93AE}" srcOrd="0" destOrd="0" presId="urn:microsoft.com/office/officeart/2005/8/layout/vList5"/>
    <dgm:cxn modelId="{8F4BDFA6-9EE7-49DF-A9EE-CB76A35F1814}" type="presParOf" srcId="{EB57E895-EE1F-4973-B01D-4E1417ED93AE}" destId="{F68BA43A-D06C-4663-9D49-CFF9ABC7F1E8}" srcOrd="0" destOrd="0" presId="urn:microsoft.com/office/officeart/2005/8/layout/vList5"/>
    <dgm:cxn modelId="{E1AD58D7-4532-46BE-8222-27A12CDF8BC1}" type="presParOf" srcId="{0EA1FF8C-8FEF-4E2D-878B-C7BCE556BDDB}" destId="{9AC32E71-397A-4F86-A980-709BBD9DEB3A}" srcOrd="1" destOrd="0" presId="urn:microsoft.com/office/officeart/2005/8/layout/vList5"/>
    <dgm:cxn modelId="{B41C91EA-F9C2-4DEA-AFE6-2C694F37A594}" type="presParOf" srcId="{0EA1FF8C-8FEF-4E2D-878B-C7BCE556BDDB}" destId="{3486C255-A3E8-4FC3-985E-38A40981F29B}" srcOrd="2" destOrd="0" presId="urn:microsoft.com/office/officeart/2005/8/layout/vList5"/>
    <dgm:cxn modelId="{DF10CB70-BB8B-4CBD-B443-2E487A70EE15}" type="presParOf" srcId="{3486C255-A3E8-4FC3-985E-38A40981F29B}" destId="{DAF4DE55-8ABC-49B4-8DA0-42FDD29BF34E}" srcOrd="0" destOrd="0" presId="urn:microsoft.com/office/officeart/2005/8/layout/vList5"/>
    <dgm:cxn modelId="{F0DBEA55-BC0A-4F3E-BA4A-24205C6D9B15}" type="presParOf" srcId="{0EA1FF8C-8FEF-4E2D-878B-C7BCE556BDDB}" destId="{54B73EF4-B3E2-4D75-AE84-9EC543EF8515}" srcOrd="3" destOrd="0" presId="urn:microsoft.com/office/officeart/2005/8/layout/vList5"/>
    <dgm:cxn modelId="{17BBED31-3146-476B-BF05-F5D128298993}" type="presParOf" srcId="{0EA1FF8C-8FEF-4E2D-878B-C7BCE556BDDB}" destId="{5303F5E4-F221-433B-9244-BD8FE48E9639}" srcOrd="4" destOrd="0" presId="urn:microsoft.com/office/officeart/2005/8/layout/vList5"/>
    <dgm:cxn modelId="{CBB6FF63-C2CE-47E7-B5DC-0B39F52A2867}" type="presParOf" srcId="{5303F5E4-F221-433B-9244-BD8FE48E9639}" destId="{952A7349-404E-427E-B31D-B7D8070BF963}" srcOrd="0" destOrd="0" presId="urn:microsoft.com/office/officeart/2005/8/layout/vList5"/>
    <dgm:cxn modelId="{18F8BDAF-C07B-461D-933F-8187B699048D}" type="presParOf" srcId="{0EA1FF8C-8FEF-4E2D-878B-C7BCE556BDDB}" destId="{E2F76C48-8AE5-45F2-BAD0-3DC9E9EBFBBF}" srcOrd="5" destOrd="0" presId="urn:microsoft.com/office/officeart/2005/8/layout/vList5"/>
    <dgm:cxn modelId="{533FC0E0-9CA1-41AA-A14D-E4573516F83D}" type="presParOf" srcId="{0EA1FF8C-8FEF-4E2D-878B-C7BCE556BDDB}" destId="{2C0411A6-9A71-4EEF-96CE-AF07D6E094EF}" srcOrd="6" destOrd="0" presId="urn:microsoft.com/office/officeart/2005/8/layout/vList5"/>
    <dgm:cxn modelId="{BC50150A-9B6F-407C-8F6B-BF2C77869F61}" type="presParOf" srcId="{2C0411A6-9A71-4EEF-96CE-AF07D6E094EF}" destId="{EDA3054B-8662-4415-A21F-20FE64B126E8}" srcOrd="0" destOrd="0" presId="urn:microsoft.com/office/officeart/2005/8/layout/vList5"/>
    <dgm:cxn modelId="{E2F6B37C-BD6B-4315-A1B0-ADE83B553684}" type="presParOf" srcId="{0EA1FF8C-8FEF-4E2D-878B-C7BCE556BDDB}" destId="{8FB926D5-168A-489E-A6AB-DF894F080C9E}" srcOrd="7" destOrd="0" presId="urn:microsoft.com/office/officeart/2005/8/layout/vList5"/>
    <dgm:cxn modelId="{4C754679-88DB-4EBA-A471-D72CF054F58C}" type="presParOf" srcId="{0EA1FF8C-8FEF-4E2D-878B-C7BCE556BDDB}" destId="{74762EEF-4FB5-474A-A5F8-75C5A7DC2AA2}" srcOrd="8" destOrd="0" presId="urn:microsoft.com/office/officeart/2005/8/layout/vList5"/>
    <dgm:cxn modelId="{8221BE6A-EAD3-4883-943B-4B90C5E4A552}" type="presParOf" srcId="{74762EEF-4FB5-474A-A5F8-75C5A7DC2AA2}" destId="{5197ED33-5AC3-473A-9411-C29BDCCC6D05}" srcOrd="0" destOrd="0" presId="urn:microsoft.com/office/officeart/2005/8/layout/vList5"/>
    <dgm:cxn modelId="{E1C08CBC-C0C2-47C4-B32C-4701CB0A67A9}" type="presParOf" srcId="{0EA1FF8C-8FEF-4E2D-878B-C7BCE556BDDB}" destId="{AADD4CB2-85E9-4FEF-AE81-03F12EDAA082}" srcOrd="9" destOrd="0" presId="urn:microsoft.com/office/officeart/2005/8/layout/vList5"/>
    <dgm:cxn modelId="{C0721930-D26A-474D-9A2F-5C78429A0A52}" type="presParOf" srcId="{0EA1FF8C-8FEF-4E2D-878B-C7BCE556BDDB}" destId="{4BCFE165-8D6C-420C-A773-A5DEBF8AF6F3}" srcOrd="10" destOrd="0" presId="urn:microsoft.com/office/officeart/2005/8/layout/vList5"/>
    <dgm:cxn modelId="{182DF061-72CD-4E9D-9F56-4415FFFFAAEE}" type="presParOf" srcId="{4BCFE165-8D6C-420C-A773-A5DEBF8AF6F3}" destId="{3C8FC7D8-E6CB-490B-A4C7-31DE841FE31A}" srcOrd="0" destOrd="0" presId="urn:microsoft.com/office/officeart/2005/8/layout/vList5"/>
    <dgm:cxn modelId="{95FD6FE8-11C9-4737-888D-045F0AD74237}" type="presParOf" srcId="{0EA1FF8C-8FEF-4E2D-878B-C7BCE556BDDB}" destId="{197ADC99-2F91-40C1-A6F2-70A3F75AD70E}" srcOrd="11" destOrd="0" presId="urn:microsoft.com/office/officeart/2005/8/layout/vList5"/>
    <dgm:cxn modelId="{52D544AB-1BB5-4666-BB3F-91D4C4B66355}" type="presParOf" srcId="{0EA1FF8C-8FEF-4E2D-878B-C7BCE556BDDB}" destId="{D0C04038-4FE6-4D6C-8482-44173AA4806F}" srcOrd="12" destOrd="0" presId="urn:microsoft.com/office/officeart/2005/8/layout/vList5"/>
    <dgm:cxn modelId="{1B84040B-131A-47EA-9D5C-CB39ED0C555E}" type="presParOf" srcId="{D0C04038-4FE6-4D6C-8482-44173AA4806F}" destId="{F91A2831-E48D-4C7E-A55B-82D86A98660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ED665-6889-454F-AE2D-E87786887C0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72EE143-CC33-49C0-8B24-56FA0302CE8D}">
      <dgm:prSet/>
      <dgm:spPr/>
      <dgm:t>
        <a:bodyPr/>
        <a:lstStyle/>
        <a:p>
          <a:r>
            <a:rPr lang="hr-HR"/>
            <a:t>Njegova  kamena  kuća  je  blizu  naše  prve  kuće.</a:t>
          </a:r>
          <a:endParaRPr lang="en-US"/>
        </a:p>
      </dgm:t>
    </dgm:pt>
    <dgm:pt modelId="{08525B6F-2F8C-422E-BFED-27539F2A5C9F}" type="parTrans" cxnId="{1AD9AFC3-6484-4AAA-96AA-981991D94DBD}">
      <dgm:prSet/>
      <dgm:spPr/>
      <dgm:t>
        <a:bodyPr/>
        <a:lstStyle/>
        <a:p>
          <a:endParaRPr lang="en-US"/>
        </a:p>
      </dgm:t>
    </dgm:pt>
    <dgm:pt modelId="{1376E481-8E3A-4B4B-A816-54E864F6556B}" type="sibTrans" cxnId="{1AD9AFC3-6484-4AAA-96AA-981991D94DBD}">
      <dgm:prSet/>
      <dgm:spPr/>
      <dgm:t>
        <a:bodyPr/>
        <a:lstStyle/>
        <a:p>
          <a:endParaRPr lang="en-US"/>
        </a:p>
      </dgm:t>
    </dgm:pt>
    <dgm:pt modelId="{A318FE65-B838-4BBE-BD62-4F6E6C3A40AD}">
      <dgm:prSet/>
      <dgm:spPr/>
      <dgm:t>
        <a:bodyPr/>
        <a:lstStyle/>
        <a:p>
          <a:r>
            <a:rPr lang="hr-HR"/>
            <a:t>N             N           N                     G     G     G</a:t>
          </a:r>
          <a:endParaRPr lang="en-US"/>
        </a:p>
      </dgm:t>
    </dgm:pt>
    <dgm:pt modelId="{99D787C0-B251-4779-BF4A-DA3279302662}" type="parTrans" cxnId="{A119FBD4-13C7-42C0-8664-CA8D67B5292A}">
      <dgm:prSet/>
      <dgm:spPr/>
      <dgm:t>
        <a:bodyPr/>
        <a:lstStyle/>
        <a:p>
          <a:endParaRPr lang="en-US"/>
        </a:p>
      </dgm:t>
    </dgm:pt>
    <dgm:pt modelId="{E2ADD43D-F7B6-48C5-BB14-CA5DFFFB460E}" type="sibTrans" cxnId="{A119FBD4-13C7-42C0-8664-CA8D67B5292A}">
      <dgm:prSet/>
      <dgm:spPr/>
      <dgm:t>
        <a:bodyPr/>
        <a:lstStyle/>
        <a:p>
          <a:endParaRPr lang="en-US"/>
        </a:p>
      </dgm:t>
    </dgm:pt>
    <dgm:pt modelId="{8139F74B-3C85-4930-8580-5B860E23E52F}">
      <dgm:prSet/>
      <dgm:spPr/>
      <dgm:t>
        <a:bodyPr/>
        <a:lstStyle/>
        <a:p>
          <a:r>
            <a:rPr lang="hr-HR"/>
            <a:t>Njegova – posvojna zamjenica (N)</a:t>
          </a:r>
          <a:endParaRPr lang="en-US"/>
        </a:p>
      </dgm:t>
    </dgm:pt>
    <dgm:pt modelId="{6A91009B-7B22-4325-AA7C-2B0FC91C2D53}" type="parTrans" cxnId="{5363C3FA-13FD-4710-AF77-76536CB948E7}">
      <dgm:prSet/>
      <dgm:spPr/>
      <dgm:t>
        <a:bodyPr/>
        <a:lstStyle/>
        <a:p>
          <a:endParaRPr lang="en-US"/>
        </a:p>
      </dgm:t>
    </dgm:pt>
    <dgm:pt modelId="{B757E656-0F0F-43B3-A055-70958A4234D1}" type="sibTrans" cxnId="{5363C3FA-13FD-4710-AF77-76536CB948E7}">
      <dgm:prSet/>
      <dgm:spPr/>
      <dgm:t>
        <a:bodyPr/>
        <a:lstStyle/>
        <a:p>
          <a:endParaRPr lang="en-US"/>
        </a:p>
      </dgm:t>
    </dgm:pt>
    <dgm:pt modelId="{4B82E2F2-8310-467F-8C39-97E908F1FE31}">
      <dgm:prSet/>
      <dgm:spPr/>
      <dgm:t>
        <a:bodyPr/>
        <a:lstStyle/>
        <a:p>
          <a:r>
            <a:rPr lang="hr-HR"/>
            <a:t>kamena – pridjev (N)</a:t>
          </a:r>
          <a:endParaRPr lang="en-US"/>
        </a:p>
      </dgm:t>
    </dgm:pt>
    <dgm:pt modelId="{CB3EDEB0-C581-410E-AD91-62FC705DD248}" type="parTrans" cxnId="{3BD62555-1E33-44BD-A254-215C9A78B3DE}">
      <dgm:prSet/>
      <dgm:spPr/>
      <dgm:t>
        <a:bodyPr/>
        <a:lstStyle/>
        <a:p>
          <a:endParaRPr lang="en-US"/>
        </a:p>
      </dgm:t>
    </dgm:pt>
    <dgm:pt modelId="{7650AB98-AF97-4F64-96EC-8FD0935A2C3A}" type="sibTrans" cxnId="{3BD62555-1E33-44BD-A254-215C9A78B3DE}">
      <dgm:prSet/>
      <dgm:spPr/>
      <dgm:t>
        <a:bodyPr/>
        <a:lstStyle/>
        <a:p>
          <a:endParaRPr lang="en-US"/>
        </a:p>
      </dgm:t>
    </dgm:pt>
    <dgm:pt modelId="{E7069BF6-3960-43B7-BAEA-2FDF8F15B814}">
      <dgm:prSet/>
      <dgm:spPr/>
      <dgm:t>
        <a:bodyPr/>
        <a:lstStyle/>
        <a:p>
          <a:r>
            <a:rPr lang="hr-HR"/>
            <a:t>kuća -  imenica (N)</a:t>
          </a:r>
          <a:endParaRPr lang="en-US"/>
        </a:p>
      </dgm:t>
    </dgm:pt>
    <dgm:pt modelId="{9C5A62C0-A74F-4407-A762-00B53F7510DE}" type="parTrans" cxnId="{3AECE823-2334-4F77-AAA5-C2C32CF4A885}">
      <dgm:prSet/>
      <dgm:spPr/>
      <dgm:t>
        <a:bodyPr/>
        <a:lstStyle/>
        <a:p>
          <a:endParaRPr lang="en-US"/>
        </a:p>
      </dgm:t>
    </dgm:pt>
    <dgm:pt modelId="{86DD75DE-47F4-44BB-ADE4-7355940F4C29}" type="sibTrans" cxnId="{3AECE823-2334-4F77-AAA5-C2C32CF4A885}">
      <dgm:prSet/>
      <dgm:spPr/>
      <dgm:t>
        <a:bodyPr/>
        <a:lstStyle/>
        <a:p>
          <a:endParaRPr lang="en-US"/>
        </a:p>
      </dgm:t>
    </dgm:pt>
    <dgm:pt modelId="{91A041EF-C688-4408-9384-257FFBEEC244}">
      <dgm:prSet/>
      <dgm:spPr/>
      <dgm:t>
        <a:bodyPr/>
        <a:lstStyle/>
        <a:p>
          <a:r>
            <a:rPr lang="hr-HR"/>
            <a:t>naše – posvojna zamjenica (G)</a:t>
          </a:r>
          <a:endParaRPr lang="en-US"/>
        </a:p>
      </dgm:t>
    </dgm:pt>
    <dgm:pt modelId="{0DDE9405-E577-4383-80F0-293EBCAF1A39}" type="parTrans" cxnId="{54556CD9-DEE4-4609-BEF4-C345DED1AEEC}">
      <dgm:prSet/>
      <dgm:spPr/>
      <dgm:t>
        <a:bodyPr/>
        <a:lstStyle/>
        <a:p>
          <a:endParaRPr lang="en-US"/>
        </a:p>
      </dgm:t>
    </dgm:pt>
    <dgm:pt modelId="{E82A911F-A9AB-4B1C-9142-5A9A360A2828}" type="sibTrans" cxnId="{54556CD9-DEE4-4609-BEF4-C345DED1AEEC}">
      <dgm:prSet/>
      <dgm:spPr/>
      <dgm:t>
        <a:bodyPr/>
        <a:lstStyle/>
        <a:p>
          <a:endParaRPr lang="en-US"/>
        </a:p>
      </dgm:t>
    </dgm:pt>
    <dgm:pt modelId="{86DF4237-0E89-47A1-85EC-F257E80CDC7A}">
      <dgm:prSet/>
      <dgm:spPr/>
      <dgm:t>
        <a:bodyPr/>
        <a:lstStyle/>
        <a:p>
          <a:r>
            <a:rPr lang="hr-HR"/>
            <a:t>prve – broj (G)</a:t>
          </a:r>
          <a:endParaRPr lang="en-US"/>
        </a:p>
      </dgm:t>
    </dgm:pt>
    <dgm:pt modelId="{F3946BC3-5F40-4E97-9570-DE97719537E3}" type="parTrans" cxnId="{DDDAD4EF-7D31-4638-85CB-717FB0D5AFB1}">
      <dgm:prSet/>
      <dgm:spPr/>
      <dgm:t>
        <a:bodyPr/>
        <a:lstStyle/>
        <a:p>
          <a:endParaRPr lang="en-US"/>
        </a:p>
      </dgm:t>
    </dgm:pt>
    <dgm:pt modelId="{E8754EB7-8217-43F0-81B6-E1DCB8DABC57}" type="sibTrans" cxnId="{DDDAD4EF-7D31-4638-85CB-717FB0D5AFB1}">
      <dgm:prSet/>
      <dgm:spPr/>
      <dgm:t>
        <a:bodyPr/>
        <a:lstStyle/>
        <a:p>
          <a:endParaRPr lang="en-US"/>
        </a:p>
      </dgm:t>
    </dgm:pt>
    <dgm:pt modelId="{0B8DB906-490A-4536-B269-EC3EC33763DA}">
      <dgm:prSet/>
      <dgm:spPr/>
      <dgm:t>
        <a:bodyPr/>
        <a:lstStyle/>
        <a:p>
          <a:r>
            <a:rPr lang="hr-HR"/>
            <a:t>kuće – imenica (G)</a:t>
          </a:r>
          <a:endParaRPr lang="en-US"/>
        </a:p>
      </dgm:t>
    </dgm:pt>
    <dgm:pt modelId="{3A460031-9473-474E-97E2-0C8941F4B8FC}" type="parTrans" cxnId="{A74A9774-38FB-44FE-B2B9-014993126960}">
      <dgm:prSet/>
      <dgm:spPr/>
      <dgm:t>
        <a:bodyPr/>
        <a:lstStyle/>
        <a:p>
          <a:endParaRPr lang="en-US"/>
        </a:p>
      </dgm:t>
    </dgm:pt>
    <dgm:pt modelId="{7BD19D91-E887-4C19-86B1-F415F165CDEE}" type="sibTrans" cxnId="{A74A9774-38FB-44FE-B2B9-014993126960}">
      <dgm:prSet/>
      <dgm:spPr/>
      <dgm:t>
        <a:bodyPr/>
        <a:lstStyle/>
        <a:p>
          <a:endParaRPr lang="en-US"/>
        </a:p>
      </dgm:t>
    </dgm:pt>
    <dgm:pt modelId="{9E810EFD-75C9-4AA5-BE89-5623FAD91AB6}" type="pres">
      <dgm:prSet presAssocID="{474ED665-6889-454F-AE2D-E87786887C09}" presName="Name0" presStyleCnt="0">
        <dgm:presLayoutVars>
          <dgm:dir/>
          <dgm:animLvl val="lvl"/>
          <dgm:resizeHandles val="exact"/>
        </dgm:presLayoutVars>
      </dgm:prSet>
      <dgm:spPr/>
    </dgm:pt>
    <dgm:pt modelId="{CE4B0867-A95C-465A-A233-AB752C95C031}" type="pres">
      <dgm:prSet presAssocID="{A72EE143-CC33-49C0-8B24-56FA0302CE8D}" presName="linNode" presStyleCnt="0"/>
      <dgm:spPr/>
    </dgm:pt>
    <dgm:pt modelId="{CAD45248-80B0-44B4-955C-827B715E8383}" type="pres">
      <dgm:prSet presAssocID="{A72EE143-CC33-49C0-8B24-56FA0302CE8D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E65B2EF5-4FDD-44C5-A10A-341E58A6FEE6}" type="pres">
      <dgm:prSet presAssocID="{1376E481-8E3A-4B4B-A816-54E864F6556B}" presName="sp" presStyleCnt="0"/>
      <dgm:spPr/>
    </dgm:pt>
    <dgm:pt modelId="{740DAF45-3523-49B4-A6E7-6CB2F46551C0}" type="pres">
      <dgm:prSet presAssocID="{A318FE65-B838-4BBE-BD62-4F6E6C3A40AD}" presName="linNode" presStyleCnt="0"/>
      <dgm:spPr/>
    </dgm:pt>
    <dgm:pt modelId="{9B6AD18E-A71B-4D72-AB2B-0BABFA31093D}" type="pres">
      <dgm:prSet presAssocID="{A318FE65-B838-4BBE-BD62-4F6E6C3A40AD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783FA0EB-824D-4C46-8B72-28BCF52BB49A}" type="pres">
      <dgm:prSet presAssocID="{E2ADD43D-F7B6-48C5-BB14-CA5DFFFB460E}" presName="sp" presStyleCnt="0"/>
      <dgm:spPr/>
    </dgm:pt>
    <dgm:pt modelId="{B3A82FCE-0864-4D95-AA91-15E9665F01F7}" type="pres">
      <dgm:prSet presAssocID="{8139F74B-3C85-4930-8580-5B860E23E52F}" presName="linNode" presStyleCnt="0"/>
      <dgm:spPr/>
    </dgm:pt>
    <dgm:pt modelId="{0EEDE595-7F3C-43FC-A473-2EF94FF06695}" type="pres">
      <dgm:prSet presAssocID="{8139F74B-3C85-4930-8580-5B860E23E52F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CC95E7F5-A9BF-44DD-8DA5-735E033383DA}" type="pres">
      <dgm:prSet presAssocID="{B757E656-0F0F-43B3-A055-70958A4234D1}" presName="sp" presStyleCnt="0"/>
      <dgm:spPr/>
    </dgm:pt>
    <dgm:pt modelId="{62FC2E59-B60E-4D59-9342-EEC38FC81307}" type="pres">
      <dgm:prSet presAssocID="{4B82E2F2-8310-467F-8C39-97E908F1FE31}" presName="linNode" presStyleCnt="0"/>
      <dgm:spPr/>
    </dgm:pt>
    <dgm:pt modelId="{FF9D39B8-70D7-4C3C-A079-007766775D9E}" type="pres">
      <dgm:prSet presAssocID="{4B82E2F2-8310-467F-8C39-97E908F1FE31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CB342F67-386F-49D4-AD4A-4797446A0D86}" type="pres">
      <dgm:prSet presAssocID="{7650AB98-AF97-4F64-96EC-8FD0935A2C3A}" presName="sp" presStyleCnt="0"/>
      <dgm:spPr/>
    </dgm:pt>
    <dgm:pt modelId="{56488A9E-11C3-4F2D-AA03-04B602D150D4}" type="pres">
      <dgm:prSet presAssocID="{E7069BF6-3960-43B7-BAEA-2FDF8F15B814}" presName="linNode" presStyleCnt="0"/>
      <dgm:spPr/>
    </dgm:pt>
    <dgm:pt modelId="{E7FDFC91-85D9-4363-B758-619C89B10742}" type="pres">
      <dgm:prSet presAssocID="{E7069BF6-3960-43B7-BAEA-2FDF8F15B814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03339E3F-C46E-421F-8C3D-077178FDF479}" type="pres">
      <dgm:prSet presAssocID="{86DD75DE-47F4-44BB-ADE4-7355940F4C29}" presName="sp" presStyleCnt="0"/>
      <dgm:spPr/>
    </dgm:pt>
    <dgm:pt modelId="{71E1FF40-D331-41A6-B932-52626AAA6613}" type="pres">
      <dgm:prSet presAssocID="{91A041EF-C688-4408-9384-257FFBEEC244}" presName="linNode" presStyleCnt="0"/>
      <dgm:spPr/>
    </dgm:pt>
    <dgm:pt modelId="{BFFF55E5-27B0-4C3E-80B2-422DA52F7C14}" type="pres">
      <dgm:prSet presAssocID="{91A041EF-C688-4408-9384-257FFBEEC244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BEAF76BD-D93B-43CF-BD9F-CEB7F81298E6}" type="pres">
      <dgm:prSet presAssocID="{E82A911F-A9AB-4B1C-9142-5A9A360A2828}" presName="sp" presStyleCnt="0"/>
      <dgm:spPr/>
    </dgm:pt>
    <dgm:pt modelId="{9F3C160E-23DA-4805-BE69-585AC5AAE6A2}" type="pres">
      <dgm:prSet presAssocID="{86DF4237-0E89-47A1-85EC-F257E80CDC7A}" presName="linNode" presStyleCnt="0"/>
      <dgm:spPr/>
    </dgm:pt>
    <dgm:pt modelId="{BD278942-FDFA-4E6B-B85D-E4D069A8A088}" type="pres">
      <dgm:prSet presAssocID="{86DF4237-0E89-47A1-85EC-F257E80CDC7A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9AC559A5-9DFB-4E2A-8686-C2B6FDF2DA17}" type="pres">
      <dgm:prSet presAssocID="{E8754EB7-8217-43F0-81B6-E1DCB8DABC57}" presName="sp" presStyleCnt="0"/>
      <dgm:spPr/>
    </dgm:pt>
    <dgm:pt modelId="{5A53A78A-E546-434F-B00A-A49684402C33}" type="pres">
      <dgm:prSet presAssocID="{0B8DB906-490A-4536-B269-EC3EC33763DA}" presName="linNode" presStyleCnt="0"/>
      <dgm:spPr/>
    </dgm:pt>
    <dgm:pt modelId="{32423153-D7BE-46D3-9C5D-F11F3F9F43FE}" type="pres">
      <dgm:prSet presAssocID="{0B8DB906-490A-4536-B269-EC3EC33763DA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3AECE823-2334-4F77-AAA5-C2C32CF4A885}" srcId="{474ED665-6889-454F-AE2D-E87786887C09}" destId="{E7069BF6-3960-43B7-BAEA-2FDF8F15B814}" srcOrd="4" destOrd="0" parTransId="{9C5A62C0-A74F-4407-A762-00B53F7510DE}" sibTransId="{86DD75DE-47F4-44BB-ADE4-7355940F4C29}"/>
    <dgm:cxn modelId="{3A753130-7DB6-4E7A-ABB6-397AF07C9543}" type="presOf" srcId="{91A041EF-C688-4408-9384-257FFBEEC244}" destId="{BFFF55E5-27B0-4C3E-80B2-422DA52F7C14}" srcOrd="0" destOrd="0" presId="urn:microsoft.com/office/officeart/2005/8/layout/vList5"/>
    <dgm:cxn modelId="{0066FC36-10E3-40BA-A3AC-19D968C77250}" type="presOf" srcId="{474ED665-6889-454F-AE2D-E87786887C09}" destId="{9E810EFD-75C9-4AA5-BE89-5623FAD91AB6}" srcOrd="0" destOrd="0" presId="urn:microsoft.com/office/officeart/2005/8/layout/vList5"/>
    <dgm:cxn modelId="{C210905D-F8CD-4066-B4EF-523759A438B4}" type="presOf" srcId="{4B82E2F2-8310-467F-8C39-97E908F1FE31}" destId="{FF9D39B8-70D7-4C3C-A079-007766775D9E}" srcOrd="0" destOrd="0" presId="urn:microsoft.com/office/officeart/2005/8/layout/vList5"/>
    <dgm:cxn modelId="{6000A46D-1B52-4F55-A7A1-0352431B80F8}" type="presOf" srcId="{8139F74B-3C85-4930-8580-5B860E23E52F}" destId="{0EEDE595-7F3C-43FC-A473-2EF94FF06695}" srcOrd="0" destOrd="0" presId="urn:microsoft.com/office/officeart/2005/8/layout/vList5"/>
    <dgm:cxn modelId="{A74A9774-38FB-44FE-B2B9-014993126960}" srcId="{474ED665-6889-454F-AE2D-E87786887C09}" destId="{0B8DB906-490A-4536-B269-EC3EC33763DA}" srcOrd="7" destOrd="0" parTransId="{3A460031-9473-474E-97E2-0C8941F4B8FC}" sibTransId="{7BD19D91-E887-4C19-86B1-F415F165CDEE}"/>
    <dgm:cxn modelId="{3BD62555-1E33-44BD-A254-215C9A78B3DE}" srcId="{474ED665-6889-454F-AE2D-E87786887C09}" destId="{4B82E2F2-8310-467F-8C39-97E908F1FE31}" srcOrd="3" destOrd="0" parTransId="{CB3EDEB0-C581-410E-AD91-62FC705DD248}" sibTransId="{7650AB98-AF97-4F64-96EC-8FD0935A2C3A}"/>
    <dgm:cxn modelId="{BDF8A875-C4EB-468D-949F-3F4AFD365D30}" type="presOf" srcId="{A318FE65-B838-4BBE-BD62-4F6E6C3A40AD}" destId="{9B6AD18E-A71B-4D72-AB2B-0BABFA31093D}" srcOrd="0" destOrd="0" presId="urn:microsoft.com/office/officeart/2005/8/layout/vList5"/>
    <dgm:cxn modelId="{604EE88C-22B0-4716-9DED-572CAEA2C350}" type="presOf" srcId="{A72EE143-CC33-49C0-8B24-56FA0302CE8D}" destId="{CAD45248-80B0-44B4-955C-827B715E8383}" srcOrd="0" destOrd="0" presId="urn:microsoft.com/office/officeart/2005/8/layout/vList5"/>
    <dgm:cxn modelId="{1C4BF097-8485-4A27-8752-51F1502FB66D}" type="presOf" srcId="{0B8DB906-490A-4536-B269-EC3EC33763DA}" destId="{32423153-D7BE-46D3-9C5D-F11F3F9F43FE}" srcOrd="0" destOrd="0" presId="urn:microsoft.com/office/officeart/2005/8/layout/vList5"/>
    <dgm:cxn modelId="{1AD9AFC3-6484-4AAA-96AA-981991D94DBD}" srcId="{474ED665-6889-454F-AE2D-E87786887C09}" destId="{A72EE143-CC33-49C0-8B24-56FA0302CE8D}" srcOrd="0" destOrd="0" parTransId="{08525B6F-2F8C-422E-BFED-27539F2A5C9F}" sibTransId="{1376E481-8E3A-4B4B-A816-54E864F6556B}"/>
    <dgm:cxn modelId="{D0270FCC-6E96-4EA4-A0FD-253E41940089}" type="presOf" srcId="{86DF4237-0E89-47A1-85EC-F257E80CDC7A}" destId="{BD278942-FDFA-4E6B-B85D-E4D069A8A088}" srcOrd="0" destOrd="0" presId="urn:microsoft.com/office/officeart/2005/8/layout/vList5"/>
    <dgm:cxn modelId="{A119FBD4-13C7-42C0-8664-CA8D67B5292A}" srcId="{474ED665-6889-454F-AE2D-E87786887C09}" destId="{A318FE65-B838-4BBE-BD62-4F6E6C3A40AD}" srcOrd="1" destOrd="0" parTransId="{99D787C0-B251-4779-BF4A-DA3279302662}" sibTransId="{E2ADD43D-F7B6-48C5-BB14-CA5DFFFB460E}"/>
    <dgm:cxn modelId="{54556CD9-DEE4-4609-BEF4-C345DED1AEEC}" srcId="{474ED665-6889-454F-AE2D-E87786887C09}" destId="{91A041EF-C688-4408-9384-257FFBEEC244}" srcOrd="5" destOrd="0" parTransId="{0DDE9405-E577-4383-80F0-293EBCAF1A39}" sibTransId="{E82A911F-A9AB-4B1C-9142-5A9A360A2828}"/>
    <dgm:cxn modelId="{F12E9DE1-A2E0-42A3-A896-FC74E8516A8E}" type="presOf" srcId="{E7069BF6-3960-43B7-BAEA-2FDF8F15B814}" destId="{E7FDFC91-85D9-4363-B758-619C89B10742}" srcOrd="0" destOrd="0" presId="urn:microsoft.com/office/officeart/2005/8/layout/vList5"/>
    <dgm:cxn modelId="{DDDAD4EF-7D31-4638-85CB-717FB0D5AFB1}" srcId="{474ED665-6889-454F-AE2D-E87786887C09}" destId="{86DF4237-0E89-47A1-85EC-F257E80CDC7A}" srcOrd="6" destOrd="0" parTransId="{F3946BC3-5F40-4E97-9570-DE97719537E3}" sibTransId="{E8754EB7-8217-43F0-81B6-E1DCB8DABC57}"/>
    <dgm:cxn modelId="{5363C3FA-13FD-4710-AF77-76536CB948E7}" srcId="{474ED665-6889-454F-AE2D-E87786887C09}" destId="{8139F74B-3C85-4930-8580-5B860E23E52F}" srcOrd="2" destOrd="0" parTransId="{6A91009B-7B22-4325-AA7C-2B0FC91C2D53}" sibTransId="{B757E656-0F0F-43B3-A055-70958A4234D1}"/>
    <dgm:cxn modelId="{48425205-570E-41FD-B4B7-1A385254E032}" type="presParOf" srcId="{9E810EFD-75C9-4AA5-BE89-5623FAD91AB6}" destId="{CE4B0867-A95C-465A-A233-AB752C95C031}" srcOrd="0" destOrd="0" presId="urn:microsoft.com/office/officeart/2005/8/layout/vList5"/>
    <dgm:cxn modelId="{C332E8E9-22DE-41C8-96B9-80858AEEB4CE}" type="presParOf" srcId="{CE4B0867-A95C-465A-A233-AB752C95C031}" destId="{CAD45248-80B0-44B4-955C-827B715E8383}" srcOrd="0" destOrd="0" presId="urn:microsoft.com/office/officeart/2005/8/layout/vList5"/>
    <dgm:cxn modelId="{70A9703C-E1C1-462B-B3D8-F4355951BA33}" type="presParOf" srcId="{9E810EFD-75C9-4AA5-BE89-5623FAD91AB6}" destId="{E65B2EF5-4FDD-44C5-A10A-341E58A6FEE6}" srcOrd="1" destOrd="0" presId="urn:microsoft.com/office/officeart/2005/8/layout/vList5"/>
    <dgm:cxn modelId="{BCB151E7-A498-419F-AE48-8D47AE8A85B8}" type="presParOf" srcId="{9E810EFD-75C9-4AA5-BE89-5623FAD91AB6}" destId="{740DAF45-3523-49B4-A6E7-6CB2F46551C0}" srcOrd="2" destOrd="0" presId="urn:microsoft.com/office/officeart/2005/8/layout/vList5"/>
    <dgm:cxn modelId="{A15FE187-A6EE-4CF9-9027-36B66E91E034}" type="presParOf" srcId="{740DAF45-3523-49B4-A6E7-6CB2F46551C0}" destId="{9B6AD18E-A71B-4D72-AB2B-0BABFA31093D}" srcOrd="0" destOrd="0" presId="urn:microsoft.com/office/officeart/2005/8/layout/vList5"/>
    <dgm:cxn modelId="{2E3DBC23-C3FA-4BBC-A010-B6BC6777BB7E}" type="presParOf" srcId="{9E810EFD-75C9-4AA5-BE89-5623FAD91AB6}" destId="{783FA0EB-824D-4C46-8B72-28BCF52BB49A}" srcOrd="3" destOrd="0" presId="urn:microsoft.com/office/officeart/2005/8/layout/vList5"/>
    <dgm:cxn modelId="{DAA84076-80D0-4310-9791-19EF80E56C3C}" type="presParOf" srcId="{9E810EFD-75C9-4AA5-BE89-5623FAD91AB6}" destId="{B3A82FCE-0864-4D95-AA91-15E9665F01F7}" srcOrd="4" destOrd="0" presId="urn:microsoft.com/office/officeart/2005/8/layout/vList5"/>
    <dgm:cxn modelId="{8E9C0A1B-1F27-4C8B-A0AB-4CA64F64841E}" type="presParOf" srcId="{B3A82FCE-0864-4D95-AA91-15E9665F01F7}" destId="{0EEDE595-7F3C-43FC-A473-2EF94FF06695}" srcOrd="0" destOrd="0" presId="urn:microsoft.com/office/officeart/2005/8/layout/vList5"/>
    <dgm:cxn modelId="{006E8325-2577-467A-B72C-553D88CFEB82}" type="presParOf" srcId="{9E810EFD-75C9-4AA5-BE89-5623FAD91AB6}" destId="{CC95E7F5-A9BF-44DD-8DA5-735E033383DA}" srcOrd="5" destOrd="0" presId="urn:microsoft.com/office/officeart/2005/8/layout/vList5"/>
    <dgm:cxn modelId="{F0A2752E-6A00-435B-8326-220629B6FB36}" type="presParOf" srcId="{9E810EFD-75C9-4AA5-BE89-5623FAD91AB6}" destId="{62FC2E59-B60E-4D59-9342-EEC38FC81307}" srcOrd="6" destOrd="0" presId="urn:microsoft.com/office/officeart/2005/8/layout/vList5"/>
    <dgm:cxn modelId="{A1867E3C-3C9D-4CDE-8200-AD08A45392DC}" type="presParOf" srcId="{62FC2E59-B60E-4D59-9342-EEC38FC81307}" destId="{FF9D39B8-70D7-4C3C-A079-007766775D9E}" srcOrd="0" destOrd="0" presId="urn:microsoft.com/office/officeart/2005/8/layout/vList5"/>
    <dgm:cxn modelId="{14D856A1-7E49-4E9A-9F64-F086FEC2BA8E}" type="presParOf" srcId="{9E810EFD-75C9-4AA5-BE89-5623FAD91AB6}" destId="{CB342F67-386F-49D4-AD4A-4797446A0D86}" srcOrd="7" destOrd="0" presId="urn:microsoft.com/office/officeart/2005/8/layout/vList5"/>
    <dgm:cxn modelId="{4F3919F8-3792-421B-B051-A0CDE8242380}" type="presParOf" srcId="{9E810EFD-75C9-4AA5-BE89-5623FAD91AB6}" destId="{56488A9E-11C3-4F2D-AA03-04B602D150D4}" srcOrd="8" destOrd="0" presId="urn:microsoft.com/office/officeart/2005/8/layout/vList5"/>
    <dgm:cxn modelId="{2EDDF864-E6EA-40A4-B749-DC85ADD54E10}" type="presParOf" srcId="{56488A9E-11C3-4F2D-AA03-04B602D150D4}" destId="{E7FDFC91-85D9-4363-B758-619C89B10742}" srcOrd="0" destOrd="0" presId="urn:microsoft.com/office/officeart/2005/8/layout/vList5"/>
    <dgm:cxn modelId="{DA0CAF1D-2436-4BD6-8613-A3653D28457B}" type="presParOf" srcId="{9E810EFD-75C9-4AA5-BE89-5623FAD91AB6}" destId="{03339E3F-C46E-421F-8C3D-077178FDF479}" srcOrd="9" destOrd="0" presId="urn:microsoft.com/office/officeart/2005/8/layout/vList5"/>
    <dgm:cxn modelId="{74CF455A-2939-4CCD-9693-6A231894FCD0}" type="presParOf" srcId="{9E810EFD-75C9-4AA5-BE89-5623FAD91AB6}" destId="{71E1FF40-D331-41A6-B932-52626AAA6613}" srcOrd="10" destOrd="0" presId="urn:microsoft.com/office/officeart/2005/8/layout/vList5"/>
    <dgm:cxn modelId="{7FC9AC21-4864-43EF-B672-B96D7B65A0D0}" type="presParOf" srcId="{71E1FF40-D331-41A6-B932-52626AAA6613}" destId="{BFFF55E5-27B0-4C3E-80B2-422DA52F7C14}" srcOrd="0" destOrd="0" presId="urn:microsoft.com/office/officeart/2005/8/layout/vList5"/>
    <dgm:cxn modelId="{6FF6042C-5420-434F-B8DD-984221AF6E8B}" type="presParOf" srcId="{9E810EFD-75C9-4AA5-BE89-5623FAD91AB6}" destId="{BEAF76BD-D93B-43CF-BD9F-CEB7F81298E6}" srcOrd="11" destOrd="0" presId="urn:microsoft.com/office/officeart/2005/8/layout/vList5"/>
    <dgm:cxn modelId="{EB5DB78B-6557-40F2-8808-C3147C7DEC00}" type="presParOf" srcId="{9E810EFD-75C9-4AA5-BE89-5623FAD91AB6}" destId="{9F3C160E-23DA-4805-BE69-585AC5AAE6A2}" srcOrd="12" destOrd="0" presId="urn:microsoft.com/office/officeart/2005/8/layout/vList5"/>
    <dgm:cxn modelId="{CEDA4C67-4680-4CAB-95CB-978072A81FFB}" type="presParOf" srcId="{9F3C160E-23DA-4805-BE69-585AC5AAE6A2}" destId="{BD278942-FDFA-4E6B-B85D-E4D069A8A088}" srcOrd="0" destOrd="0" presId="urn:microsoft.com/office/officeart/2005/8/layout/vList5"/>
    <dgm:cxn modelId="{6B9980D4-8825-4C86-846A-F59F1BDDC83C}" type="presParOf" srcId="{9E810EFD-75C9-4AA5-BE89-5623FAD91AB6}" destId="{9AC559A5-9DFB-4E2A-8686-C2B6FDF2DA17}" srcOrd="13" destOrd="0" presId="urn:microsoft.com/office/officeart/2005/8/layout/vList5"/>
    <dgm:cxn modelId="{BF91D51F-750A-47C3-B270-3571B38EC8DD}" type="presParOf" srcId="{9E810EFD-75C9-4AA5-BE89-5623FAD91AB6}" destId="{5A53A78A-E546-434F-B00A-A49684402C33}" srcOrd="14" destOrd="0" presId="urn:microsoft.com/office/officeart/2005/8/layout/vList5"/>
    <dgm:cxn modelId="{EF604ED1-9746-4D8B-B81F-6A68CB8236C3}" type="presParOf" srcId="{5A53A78A-E546-434F-B00A-A49684402C33}" destId="{32423153-D7BE-46D3-9C5D-F11F3F9F43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DBBF6-02AF-48A4-BAC7-34DD45BBAD1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FD3C83-D26B-4455-8038-8CB548EBC342}">
      <dgm:prSet/>
      <dgm:spPr/>
      <dgm:t>
        <a:bodyPr/>
        <a:lstStyle/>
        <a:p>
          <a:r>
            <a:rPr lang="hr-HR" dirty="0"/>
            <a:t>JEDNOSTAVNE</a:t>
          </a:r>
          <a:endParaRPr lang="en-US" dirty="0"/>
        </a:p>
      </dgm:t>
    </dgm:pt>
    <dgm:pt modelId="{E9A51501-88E1-42F5-91E9-B35A6F7A9B3D}" type="parTrans" cxnId="{DE7F799B-C00F-4EE4-B690-7F20C2C73291}">
      <dgm:prSet/>
      <dgm:spPr/>
      <dgm:t>
        <a:bodyPr/>
        <a:lstStyle/>
        <a:p>
          <a:endParaRPr lang="en-US"/>
        </a:p>
      </dgm:t>
    </dgm:pt>
    <dgm:pt modelId="{7D07BA96-E95C-4245-BC1D-B762C9BE1813}" type="sibTrans" cxnId="{DE7F799B-C00F-4EE4-B690-7F20C2C73291}">
      <dgm:prSet/>
      <dgm:spPr/>
      <dgm:t>
        <a:bodyPr/>
        <a:lstStyle/>
        <a:p>
          <a:endParaRPr lang="en-US"/>
        </a:p>
      </dgm:t>
    </dgm:pt>
    <dgm:pt modelId="{563344F1-D0E3-45D2-8494-3CACDE9D2062}">
      <dgm:prSet/>
      <dgm:spPr/>
      <dgm:t>
        <a:bodyPr/>
        <a:lstStyle/>
        <a:p>
          <a:r>
            <a:rPr lang="hr-HR" dirty="0" err="1"/>
            <a:t>Neproširene</a:t>
          </a:r>
          <a:r>
            <a:rPr lang="hr-HR" dirty="0"/>
            <a:t> (S+P) Ivo piše.</a:t>
          </a:r>
        </a:p>
        <a:p>
          <a:r>
            <a:rPr lang="hr-HR" dirty="0"/>
            <a:t> Proširene (</a:t>
          </a:r>
          <a:r>
            <a:rPr lang="hr-HR" dirty="0" err="1"/>
            <a:t>S+P+dopune</a:t>
          </a:r>
          <a:r>
            <a:rPr lang="hr-HR" dirty="0"/>
            <a:t>)</a:t>
          </a:r>
        </a:p>
        <a:p>
          <a:r>
            <a:rPr lang="hr-HR" dirty="0"/>
            <a:t>Ivo piše zadaću.</a:t>
          </a:r>
          <a:endParaRPr lang="en-US" dirty="0"/>
        </a:p>
      </dgm:t>
    </dgm:pt>
    <dgm:pt modelId="{361F8476-ED90-41D3-BB73-839059FC6439}" type="parTrans" cxnId="{5E48DF21-FD55-49BD-A425-BF5C02C4449F}">
      <dgm:prSet/>
      <dgm:spPr/>
      <dgm:t>
        <a:bodyPr/>
        <a:lstStyle/>
        <a:p>
          <a:endParaRPr lang="en-US"/>
        </a:p>
      </dgm:t>
    </dgm:pt>
    <dgm:pt modelId="{A28E1492-F6A9-454A-9AC2-9A39A72DEFA8}" type="sibTrans" cxnId="{5E48DF21-FD55-49BD-A425-BF5C02C4449F}">
      <dgm:prSet/>
      <dgm:spPr/>
      <dgm:t>
        <a:bodyPr/>
        <a:lstStyle/>
        <a:p>
          <a:endParaRPr lang="en-US"/>
        </a:p>
      </dgm:t>
    </dgm:pt>
    <dgm:pt modelId="{54B24B9C-63A1-4A37-981D-866A51F938B3}">
      <dgm:prSet/>
      <dgm:spPr/>
      <dgm:t>
        <a:bodyPr/>
        <a:lstStyle/>
        <a:p>
          <a:r>
            <a:rPr lang="hr-HR" dirty="0"/>
            <a:t>SLOŽENE</a:t>
          </a:r>
          <a:endParaRPr lang="en-US" dirty="0"/>
        </a:p>
      </dgm:t>
    </dgm:pt>
    <dgm:pt modelId="{40454ABA-6BBA-458A-AD83-026E840D57C1}" type="parTrans" cxnId="{547FF05F-CFA0-4FF0-8BB4-A53D016077DE}">
      <dgm:prSet/>
      <dgm:spPr/>
      <dgm:t>
        <a:bodyPr/>
        <a:lstStyle/>
        <a:p>
          <a:endParaRPr lang="en-US"/>
        </a:p>
      </dgm:t>
    </dgm:pt>
    <dgm:pt modelId="{1D6F1436-88F6-42D6-AE94-EB40ACAC767B}" type="sibTrans" cxnId="{547FF05F-CFA0-4FF0-8BB4-A53D016077DE}">
      <dgm:prSet/>
      <dgm:spPr/>
      <dgm:t>
        <a:bodyPr/>
        <a:lstStyle/>
        <a:p>
          <a:endParaRPr lang="en-US"/>
        </a:p>
      </dgm:t>
    </dgm:pt>
    <dgm:pt modelId="{E3F129CB-E050-4B87-852A-5F588320BAEC}">
      <dgm:prSet/>
      <dgm:spPr/>
      <dgm:t>
        <a:bodyPr/>
        <a:lstStyle/>
        <a:p>
          <a:r>
            <a:rPr lang="hr-HR" dirty="0"/>
            <a:t>nezavisnosložene, zavisnosložene i višestruko složene</a:t>
          </a:r>
          <a:endParaRPr lang="en-US" dirty="0"/>
        </a:p>
      </dgm:t>
    </dgm:pt>
    <dgm:pt modelId="{694ED234-30B7-4C55-B4DB-6596FDDDFDC6}" type="parTrans" cxnId="{70E8881B-6FEB-497B-90A8-4B9EEE3C63E9}">
      <dgm:prSet/>
      <dgm:spPr/>
      <dgm:t>
        <a:bodyPr/>
        <a:lstStyle/>
        <a:p>
          <a:endParaRPr lang="en-US"/>
        </a:p>
      </dgm:t>
    </dgm:pt>
    <dgm:pt modelId="{C5A472DE-D7A3-4873-AFA1-6F4DE20002E8}" type="sibTrans" cxnId="{70E8881B-6FEB-497B-90A8-4B9EEE3C63E9}">
      <dgm:prSet/>
      <dgm:spPr/>
      <dgm:t>
        <a:bodyPr/>
        <a:lstStyle/>
        <a:p>
          <a:endParaRPr lang="en-US"/>
        </a:p>
      </dgm:t>
    </dgm:pt>
    <dgm:pt modelId="{8D6B3498-3B66-4EE0-AEA8-970FE0E83E97}" type="pres">
      <dgm:prSet presAssocID="{B63DBBF6-02AF-48A4-BAC7-34DD45BBAD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51E3DE-57E9-4835-8176-9ED3F9F93F36}" type="pres">
      <dgm:prSet presAssocID="{F0FD3C83-D26B-4455-8038-8CB548EBC342}" presName="hierRoot1" presStyleCnt="0"/>
      <dgm:spPr/>
    </dgm:pt>
    <dgm:pt modelId="{8DDEC8D0-DF72-4AF9-BFE1-76DC7C3DC1F8}" type="pres">
      <dgm:prSet presAssocID="{F0FD3C83-D26B-4455-8038-8CB548EBC342}" presName="composite" presStyleCnt="0"/>
      <dgm:spPr/>
    </dgm:pt>
    <dgm:pt modelId="{CAF4A398-4AB3-489C-B6F6-93DBEBB8675F}" type="pres">
      <dgm:prSet presAssocID="{F0FD3C83-D26B-4455-8038-8CB548EBC342}" presName="background" presStyleLbl="node0" presStyleIdx="0" presStyleCnt="2"/>
      <dgm:spPr/>
    </dgm:pt>
    <dgm:pt modelId="{DCFE8BB6-9DFF-422D-B5DD-1A35034A156B}" type="pres">
      <dgm:prSet presAssocID="{F0FD3C83-D26B-4455-8038-8CB548EBC342}" presName="text" presStyleLbl="fgAcc0" presStyleIdx="0" presStyleCnt="2">
        <dgm:presLayoutVars>
          <dgm:chPref val="3"/>
        </dgm:presLayoutVars>
      </dgm:prSet>
      <dgm:spPr/>
    </dgm:pt>
    <dgm:pt modelId="{BB4C2C5E-85A3-4E3A-828A-CAE213092637}" type="pres">
      <dgm:prSet presAssocID="{F0FD3C83-D26B-4455-8038-8CB548EBC342}" presName="hierChild2" presStyleCnt="0"/>
      <dgm:spPr/>
    </dgm:pt>
    <dgm:pt modelId="{EED566A9-EB11-4F24-BB7E-7AF05BACBD56}" type="pres">
      <dgm:prSet presAssocID="{361F8476-ED90-41D3-BB73-839059FC6439}" presName="Name10" presStyleLbl="parChTrans1D2" presStyleIdx="0" presStyleCnt="2"/>
      <dgm:spPr/>
    </dgm:pt>
    <dgm:pt modelId="{4F9A5AA3-E173-465A-A82C-538D3394AAE1}" type="pres">
      <dgm:prSet presAssocID="{563344F1-D0E3-45D2-8494-3CACDE9D2062}" presName="hierRoot2" presStyleCnt="0"/>
      <dgm:spPr/>
    </dgm:pt>
    <dgm:pt modelId="{EDFDB2A4-6EF4-4C19-9C3D-927218E7346E}" type="pres">
      <dgm:prSet presAssocID="{563344F1-D0E3-45D2-8494-3CACDE9D2062}" presName="composite2" presStyleCnt="0"/>
      <dgm:spPr/>
    </dgm:pt>
    <dgm:pt modelId="{0DD26BB4-C6F8-42BE-BB6F-D1DCC9D1685F}" type="pres">
      <dgm:prSet presAssocID="{563344F1-D0E3-45D2-8494-3CACDE9D2062}" presName="background2" presStyleLbl="node2" presStyleIdx="0" presStyleCnt="2"/>
      <dgm:spPr/>
    </dgm:pt>
    <dgm:pt modelId="{4111CB85-9CA6-48D3-8EF6-EBAF9BD2A3E9}" type="pres">
      <dgm:prSet presAssocID="{563344F1-D0E3-45D2-8494-3CACDE9D2062}" presName="text2" presStyleLbl="fgAcc2" presStyleIdx="0" presStyleCnt="2">
        <dgm:presLayoutVars>
          <dgm:chPref val="3"/>
        </dgm:presLayoutVars>
      </dgm:prSet>
      <dgm:spPr/>
    </dgm:pt>
    <dgm:pt modelId="{56B421FF-A2D4-4B77-A0A9-6923F472451B}" type="pres">
      <dgm:prSet presAssocID="{563344F1-D0E3-45D2-8494-3CACDE9D2062}" presName="hierChild3" presStyleCnt="0"/>
      <dgm:spPr/>
    </dgm:pt>
    <dgm:pt modelId="{82EA2C04-8598-4E96-8F2B-6272B7030E4A}" type="pres">
      <dgm:prSet presAssocID="{54B24B9C-63A1-4A37-981D-866A51F938B3}" presName="hierRoot1" presStyleCnt="0"/>
      <dgm:spPr/>
    </dgm:pt>
    <dgm:pt modelId="{0DCC365F-F6EE-4685-B4AC-BA8F7C9BC21D}" type="pres">
      <dgm:prSet presAssocID="{54B24B9C-63A1-4A37-981D-866A51F938B3}" presName="composite" presStyleCnt="0"/>
      <dgm:spPr/>
    </dgm:pt>
    <dgm:pt modelId="{5AEA090D-5888-4CA8-9670-0ACB69326B9D}" type="pres">
      <dgm:prSet presAssocID="{54B24B9C-63A1-4A37-981D-866A51F938B3}" presName="background" presStyleLbl="node0" presStyleIdx="1" presStyleCnt="2"/>
      <dgm:spPr/>
    </dgm:pt>
    <dgm:pt modelId="{88D4F66A-BC9A-493E-A657-8CA492236D48}" type="pres">
      <dgm:prSet presAssocID="{54B24B9C-63A1-4A37-981D-866A51F938B3}" presName="text" presStyleLbl="fgAcc0" presStyleIdx="1" presStyleCnt="2">
        <dgm:presLayoutVars>
          <dgm:chPref val="3"/>
        </dgm:presLayoutVars>
      </dgm:prSet>
      <dgm:spPr/>
    </dgm:pt>
    <dgm:pt modelId="{D133FB1E-DA43-44F5-8177-2D5E18618738}" type="pres">
      <dgm:prSet presAssocID="{54B24B9C-63A1-4A37-981D-866A51F938B3}" presName="hierChild2" presStyleCnt="0"/>
      <dgm:spPr/>
    </dgm:pt>
    <dgm:pt modelId="{9FBB79CE-3A96-43CB-B1FB-8BEE3429DAA7}" type="pres">
      <dgm:prSet presAssocID="{694ED234-30B7-4C55-B4DB-6596FDDDFDC6}" presName="Name10" presStyleLbl="parChTrans1D2" presStyleIdx="1" presStyleCnt="2"/>
      <dgm:spPr/>
    </dgm:pt>
    <dgm:pt modelId="{C691C2EC-B76E-4F16-92BB-92242DD74B03}" type="pres">
      <dgm:prSet presAssocID="{E3F129CB-E050-4B87-852A-5F588320BAEC}" presName="hierRoot2" presStyleCnt="0"/>
      <dgm:spPr/>
    </dgm:pt>
    <dgm:pt modelId="{6F4CF896-3B4F-4746-995D-D5670C6D4FE0}" type="pres">
      <dgm:prSet presAssocID="{E3F129CB-E050-4B87-852A-5F588320BAEC}" presName="composite2" presStyleCnt="0"/>
      <dgm:spPr/>
    </dgm:pt>
    <dgm:pt modelId="{76906D61-CC7E-45A1-9C6D-A3A231C530FE}" type="pres">
      <dgm:prSet presAssocID="{E3F129CB-E050-4B87-852A-5F588320BAEC}" presName="background2" presStyleLbl="node2" presStyleIdx="1" presStyleCnt="2"/>
      <dgm:spPr/>
    </dgm:pt>
    <dgm:pt modelId="{0AD160B3-4EAA-4FAA-BA1F-64AA131CFD72}" type="pres">
      <dgm:prSet presAssocID="{E3F129CB-E050-4B87-852A-5F588320BAEC}" presName="text2" presStyleLbl="fgAcc2" presStyleIdx="1" presStyleCnt="2">
        <dgm:presLayoutVars>
          <dgm:chPref val="3"/>
        </dgm:presLayoutVars>
      </dgm:prSet>
      <dgm:spPr/>
    </dgm:pt>
    <dgm:pt modelId="{519DD8EB-C091-4E1A-9468-9E2F6B945661}" type="pres">
      <dgm:prSet presAssocID="{E3F129CB-E050-4B87-852A-5F588320BAEC}" presName="hierChild3" presStyleCnt="0"/>
      <dgm:spPr/>
    </dgm:pt>
  </dgm:ptLst>
  <dgm:cxnLst>
    <dgm:cxn modelId="{A5EC1508-7581-4CCC-B966-07384D355547}" type="presOf" srcId="{F0FD3C83-D26B-4455-8038-8CB548EBC342}" destId="{DCFE8BB6-9DFF-422D-B5DD-1A35034A156B}" srcOrd="0" destOrd="0" presId="urn:microsoft.com/office/officeart/2005/8/layout/hierarchy1"/>
    <dgm:cxn modelId="{70E8881B-6FEB-497B-90A8-4B9EEE3C63E9}" srcId="{54B24B9C-63A1-4A37-981D-866A51F938B3}" destId="{E3F129CB-E050-4B87-852A-5F588320BAEC}" srcOrd="0" destOrd="0" parTransId="{694ED234-30B7-4C55-B4DB-6596FDDDFDC6}" sibTransId="{C5A472DE-D7A3-4873-AFA1-6F4DE20002E8}"/>
    <dgm:cxn modelId="{5E48DF21-FD55-49BD-A425-BF5C02C4449F}" srcId="{F0FD3C83-D26B-4455-8038-8CB548EBC342}" destId="{563344F1-D0E3-45D2-8494-3CACDE9D2062}" srcOrd="0" destOrd="0" parTransId="{361F8476-ED90-41D3-BB73-839059FC6439}" sibTransId="{A28E1492-F6A9-454A-9AC2-9A39A72DEFA8}"/>
    <dgm:cxn modelId="{802CFC25-3E74-49C3-8E25-0FE0067603E1}" type="presOf" srcId="{694ED234-30B7-4C55-B4DB-6596FDDDFDC6}" destId="{9FBB79CE-3A96-43CB-B1FB-8BEE3429DAA7}" srcOrd="0" destOrd="0" presId="urn:microsoft.com/office/officeart/2005/8/layout/hierarchy1"/>
    <dgm:cxn modelId="{FC40E430-3787-4958-853A-E5A3C6F2DB75}" type="presOf" srcId="{563344F1-D0E3-45D2-8494-3CACDE9D2062}" destId="{4111CB85-9CA6-48D3-8EF6-EBAF9BD2A3E9}" srcOrd="0" destOrd="0" presId="urn:microsoft.com/office/officeart/2005/8/layout/hierarchy1"/>
    <dgm:cxn modelId="{547FF05F-CFA0-4FF0-8BB4-A53D016077DE}" srcId="{B63DBBF6-02AF-48A4-BAC7-34DD45BBAD16}" destId="{54B24B9C-63A1-4A37-981D-866A51F938B3}" srcOrd="1" destOrd="0" parTransId="{40454ABA-6BBA-458A-AD83-026E840D57C1}" sibTransId="{1D6F1436-88F6-42D6-AE94-EB40ACAC767B}"/>
    <dgm:cxn modelId="{3D88014C-333D-4688-8EDF-CF8AC68830CB}" type="presOf" srcId="{361F8476-ED90-41D3-BB73-839059FC6439}" destId="{EED566A9-EB11-4F24-BB7E-7AF05BACBD56}" srcOrd="0" destOrd="0" presId="urn:microsoft.com/office/officeart/2005/8/layout/hierarchy1"/>
    <dgm:cxn modelId="{9DC65C53-55ED-4623-87CA-45EC36A06FCE}" type="presOf" srcId="{B63DBBF6-02AF-48A4-BAC7-34DD45BBAD16}" destId="{8D6B3498-3B66-4EE0-AEA8-970FE0E83E97}" srcOrd="0" destOrd="0" presId="urn:microsoft.com/office/officeart/2005/8/layout/hierarchy1"/>
    <dgm:cxn modelId="{E9C3EA84-F885-49AC-9EE4-A87091225B5D}" type="presOf" srcId="{E3F129CB-E050-4B87-852A-5F588320BAEC}" destId="{0AD160B3-4EAA-4FAA-BA1F-64AA131CFD72}" srcOrd="0" destOrd="0" presId="urn:microsoft.com/office/officeart/2005/8/layout/hierarchy1"/>
    <dgm:cxn modelId="{009A1F8D-EC64-4CB9-B85E-EE9036029226}" type="presOf" srcId="{54B24B9C-63A1-4A37-981D-866A51F938B3}" destId="{88D4F66A-BC9A-493E-A657-8CA492236D48}" srcOrd="0" destOrd="0" presId="urn:microsoft.com/office/officeart/2005/8/layout/hierarchy1"/>
    <dgm:cxn modelId="{DE7F799B-C00F-4EE4-B690-7F20C2C73291}" srcId="{B63DBBF6-02AF-48A4-BAC7-34DD45BBAD16}" destId="{F0FD3C83-D26B-4455-8038-8CB548EBC342}" srcOrd="0" destOrd="0" parTransId="{E9A51501-88E1-42F5-91E9-B35A6F7A9B3D}" sibTransId="{7D07BA96-E95C-4245-BC1D-B762C9BE1813}"/>
    <dgm:cxn modelId="{51BFA738-84E3-43EC-B712-EA1BA0247813}" type="presParOf" srcId="{8D6B3498-3B66-4EE0-AEA8-970FE0E83E97}" destId="{0F51E3DE-57E9-4835-8176-9ED3F9F93F36}" srcOrd="0" destOrd="0" presId="urn:microsoft.com/office/officeart/2005/8/layout/hierarchy1"/>
    <dgm:cxn modelId="{8D93F12D-E166-40FD-BFA5-E0E2F53D18BD}" type="presParOf" srcId="{0F51E3DE-57E9-4835-8176-9ED3F9F93F36}" destId="{8DDEC8D0-DF72-4AF9-BFE1-76DC7C3DC1F8}" srcOrd="0" destOrd="0" presId="urn:microsoft.com/office/officeart/2005/8/layout/hierarchy1"/>
    <dgm:cxn modelId="{3131629B-536A-4B9B-8DDB-0922D61B56CE}" type="presParOf" srcId="{8DDEC8D0-DF72-4AF9-BFE1-76DC7C3DC1F8}" destId="{CAF4A398-4AB3-489C-B6F6-93DBEBB8675F}" srcOrd="0" destOrd="0" presId="urn:microsoft.com/office/officeart/2005/8/layout/hierarchy1"/>
    <dgm:cxn modelId="{127740AD-61F0-464B-A541-D33087FD277B}" type="presParOf" srcId="{8DDEC8D0-DF72-4AF9-BFE1-76DC7C3DC1F8}" destId="{DCFE8BB6-9DFF-422D-B5DD-1A35034A156B}" srcOrd="1" destOrd="0" presId="urn:microsoft.com/office/officeart/2005/8/layout/hierarchy1"/>
    <dgm:cxn modelId="{71AC3E17-4A42-4B98-B40F-F6D69D0BB58D}" type="presParOf" srcId="{0F51E3DE-57E9-4835-8176-9ED3F9F93F36}" destId="{BB4C2C5E-85A3-4E3A-828A-CAE213092637}" srcOrd="1" destOrd="0" presId="urn:microsoft.com/office/officeart/2005/8/layout/hierarchy1"/>
    <dgm:cxn modelId="{79F267AE-5A1D-4148-B3B7-7BC67DB6CD4C}" type="presParOf" srcId="{BB4C2C5E-85A3-4E3A-828A-CAE213092637}" destId="{EED566A9-EB11-4F24-BB7E-7AF05BACBD56}" srcOrd="0" destOrd="0" presId="urn:microsoft.com/office/officeart/2005/8/layout/hierarchy1"/>
    <dgm:cxn modelId="{75DB6939-BE8E-4923-9B86-458C488D73D2}" type="presParOf" srcId="{BB4C2C5E-85A3-4E3A-828A-CAE213092637}" destId="{4F9A5AA3-E173-465A-A82C-538D3394AAE1}" srcOrd="1" destOrd="0" presId="urn:microsoft.com/office/officeart/2005/8/layout/hierarchy1"/>
    <dgm:cxn modelId="{4BD37532-A4BC-4922-94EC-8CD11713E46C}" type="presParOf" srcId="{4F9A5AA3-E173-465A-A82C-538D3394AAE1}" destId="{EDFDB2A4-6EF4-4C19-9C3D-927218E7346E}" srcOrd="0" destOrd="0" presId="urn:microsoft.com/office/officeart/2005/8/layout/hierarchy1"/>
    <dgm:cxn modelId="{AFB6963B-CA7A-403B-90E5-165BCADA3498}" type="presParOf" srcId="{EDFDB2A4-6EF4-4C19-9C3D-927218E7346E}" destId="{0DD26BB4-C6F8-42BE-BB6F-D1DCC9D1685F}" srcOrd="0" destOrd="0" presId="urn:microsoft.com/office/officeart/2005/8/layout/hierarchy1"/>
    <dgm:cxn modelId="{76C10864-D882-4F9E-8BBE-2C703B72C7C3}" type="presParOf" srcId="{EDFDB2A4-6EF4-4C19-9C3D-927218E7346E}" destId="{4111CB85-9CA6-48D3-8EF6-EBAF9BD2A3E9}" srcOrd="1" destOrd="0" presId="urn:microsoft.com/office/officeart/2005/8/layout/hierarchy1"/>
    <dgm:cxn modelId="{536F0620-A6CA-464F-B9CB-A683A7625076}" type="presParOf" srcId="{4F9A5AA3-E173-465A-A82C-538D3394AAE1}" destId="{56B421FF-A2D4-4B77-A0A9-6923F472451B}" srcOrd="1" destOrd="0" presId="urn:microsoft.com/office/officeart/2005/8/layout/hierarchy1"/>
    <dgm:cxn modelId="{FEF47C83-FA70-4E5B-B48B-D47A9010CED3}" type="presParOf" srcId="{8D6B3498-3B66-4EE0-AEA8-970FE0E83E97}" destId="{82EA2C04-8598-4E96-8F2B-6272B7030E4A}" srcOrd="1" destOrd="0" presId="urn:microsoft.com/office/officeart/2005/8/layout/hierarchy1"/>
    <dgm:cxn modelId="{A2D95017-CE2C-4E06-83A4-15D862B36538}" type="presParOf" srcId="{82EA2C04-8598-4E96-8F2B-6272B7030E4A}" destId="{0DCC365F-F6EE-4685-B4AC-BA8F7C9BC21D}" srcOrd="0" destOrd="0" presId="urn:microsoft.com/office/officeart/2005/8/layout/hierarchy1"/>
    <dgm:cxn modelId="{09D3B86A-107B-40D2-B897-494C25D1C289}" type="presParOf" srcId="{0DCC365F-F6EE-4685-B4AC-BA8F7C9BC21D}" destId="{5AEA090D-5888-4CA8-9670-0ACB69326B9D}" srcOrd="0" destOrd="0" presId="urn:microsoft.com/office/officeart/2005/8/layout/hierarchy1"/>
    <dgm:cxn modelId="{55068B84-BEDA-4551-BF60-B1AF4ABAE819}" type="presParOf" srcId="{0DCC365F-F6EE-4685-B4AC-BA8F7C9BC21D}" destId="{88D4F66A-BC9A-493E-A657-8CA492236D48}" srcOrd="1" destOrd="0" presId="urn:microsoft.com/office/officeart/2005/8/layout/hierarchy1"/>
    <dgm:cxn modelId="{77C6AC35-37C0-4673-B497-84B5B03A8F7D}" type="presParOf" srcId="{82EA2C04-8598-4E96-8F2B-6272B7030E4A}" destId="{D133FB1E-DA43-44F5-8177-2D5E18618738}" srcOrd="1" destOrd="0" presId="urn:microsoft.com/office/officeart/2005/8/layout/hierarchy1"/>
    <dgm:cxn modelId="{F0AD762A-D5C2-4060-8184-1A4D3FF98D7B}" type="presParOf" srcId="{D133FB1E-DA43-44F5-8177-2D5E18618738}" destId="{9FBB79CE-3A96-43CB-B1FB-8BEE3429DAA7}" srcOrd="0" destOrd="0" presId="urn:microsoft.com/office/officeart/2005/8/layout/hierarchy1"/>
    <dgm:cxn modelId="{F18787DB-42DE-4EEC-8C6D-F3DFBCBDC115}" type="presParOf" srcId="{D133FB1E-DA43-44F5-8177-2D5E18618738}" destId="{C691C2EC-B76E-4F16-92BB-92242DD74B03}" srcOrd="1" destOrd="0" presId="urn:microsoft.com/office/officeart/2005/8/layout/hierarchy1"/>
    <dgm:cxn modelId="{51C4C798-EE40-406D-A9EF-B3DAA4EB8719}" type="presParOf" srcId="{C691C2EC-B76E-4F16-92BB-92242DD74B03}" destId="{6F4CF896-3B4F-4746-995D-D5670C6D4FE0}" srcOrd="0" destOrd="0" presId="urn:microsoft.com/office/officeart/2005/8/layout/hierarchy1"/>
    <dgm:cxn modelId="{DCF42153-B3D0-4A17-945B-3DC2ADD48249}" type="presParOf" srcId="{6F4CF896-3B4F-4746-995D-D5670C6D4FE0}" destId="{76906D61-CC7E-45A1-9C6D-A3A231C530FE}" srcOrd="0" destOrd="0" presId="urn:microsoft.com/office/officeart/2005/8/layout/hierarchy1"/>
    <dgm:cxn modelId="{DEC5BC12-6CE3-4779-9A70-C55AF94655F6}" type="presParOf" srcId="{6F4CF896-3B4F-4746-995D-D5670C6D4FE0}" destId="{0AD160B3-4EAA-4FAA-BA1F-64AA131CFD72}" srcOrd="1" destOrd="0" presId="urn:microsoft.com/office/officeart/2005/8/layout/hierarchy1"/>
    <dgm:cxn modelId="{50757ED2-C9F2-4FCF-9122-6D789BCFCF8D}" type="presParOf" srcId="{C691C2EC-B76E-4F16-92BB-92242DD74B03}" destId="{519DD8EB-C091-4E1A-9468-9E2F6B9456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69AB9-D11F-41FD-8C1A-C2F30136F4D3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F4F548-929C-4C1E-BCB9-A296B751DA83}">
      <dgm:prSet/>
      <dgm:spPr/>
      <dgm:t>
        <a:bodyPr/>
        <a:lstStyle/>
        <a:p>
          <a:r>
            <a:rPr lang="hr-HR" dirty="0"/>
            <a:t> SLOŽENE</a:t>
          </a:r>
          <a:endParaRPr lang="en-US" dirty="0"/>
        </a:p>
      </dgm:t>
    </dgm:pt>
    <dgm:pt modelId="{83D71C1A-04D0-4806-8378-F54AC7467F2D}" type="parTrans" cxnId="{608426D6-F36F-4CBC-BC83-B389D3628366}">
      <dgm:prSet/>
      <dgm:spPr/>
      <dgm:t>
        <a:bodyPr/>
        <a:lstStyle/>
        <a:p>
          <a:endParaRPr lang="en-US"/>
        </a:p>
      </dgm:t>
    </dgm:pt>
    <dgm:pt modelId="{741BF089-0104-4645-B9F1-F4FFB11FE187}" type="sibTrans" cxnId="{608426D6-F36F-4CBC-BC83-B389D3628366}">
      <dgm:prSet/>
      <dgm:spPr/>
      <dgm:t>
        <a:bodyPr/>
        <a:lstStyle/>
        <a:p>
          <a:endParaRPr lang="en-US"/>
        </a:p>
      </dgm:t>
    </dgm:pt>
    <dgm:pt modelId="{ACFC6694-1B8F-4026-8F90-69E3C20B4A9D}">
      <dgm:prSet/>
      <dgm:spPr/>
      <dgm:t>
        <a:bodyPr/>
        <a:lstStyle/>
        <a:p>
          <a:r>
            <a:rPr lang="hr-HR"/>
            <a:t>NEZAVISNOSLOŽENE (sastavna, rastavna, suprotna, rečenični niz, zaključna, isključna)</a:t>
          </a:r>
          <a:endParaRPr lang="en-US"/>
        </a:p>
      </dgm:t>
    </dgm:pt>
    <dgm:pt modelId="{34E00A86-D399-4984-97F4-B35A1DC27A85}" type="parTrans" cxnId="{99CDDFED-9CF8-43D4-82EF-FCA61D5AA0EF}">
      <dgm:prSet/>
      <dgm:spPr/>
      <dgm:t>
        <a:bodyPr/>
        <a:lstStyle/>
        <a:p>
          <a:endParaRPr lang="en-US"/>
        </a:p>
      </dgm:t>
    </dgm:pt>
    <dgm:pt modelId="{D6E64FC4-7777-4F18-8BE9-AF0D345468FF}" type="sibTrans" cxnId="{99CDDFED-9CF8-43D4-82EF-FCA61D5AA0EF}">
      <dgm:prSet/>
      <dgm:spPr/>
      <dgm:t>
        <a:bodyPr/>
        <a:lstStyle/>
        <a:p>
          <a:endParaRPr lang="en-US"/>
        </a:p>
      </dgm:t>
    </dgm:pt>
    <dgm:pt modelId="{A5038CA1-0318-47E1-AC08-6041B0A2B626}">
      <dgm:prSet/>
      <dgm:spPr/>
      <dgm:t>
        <a:bodyPr/>
        <a:lstStyle/>
        <a:p>
          <a:r>
            <a:rPr lang="hr-HR"/>
            <a:t>ZAVISNOSLOŽENE (predikatna, subjektna, objektna, atributna, mjesna, vremenska, načinska)</a:t>
          </a:r>
          <a:endParaRPr lang="en-US"/>
        </a:p>
      </dgm:t>
    </dgm:pt>
    <dgm:pt modelId="{9AE07E82-6C5F-4BDE-A3DF-45DEBEFFA893}" type="parTrans" cxnId="{72611678-4F3E-4201-B18E-E720EC668629}">
      <dgm:prSet/>
      <dgm:spPr/>
      <dgm:t>
        <a:bodyPr/>
        <a:lstStyle/>
        <a:p>
          <a:endParaRPr lang="en-US"/>
        </a:p>
      </dgm:t>
    </dgm:pt>
    <dgm:pt modelId="{DD5C7413-E0D5-4967-9E75-27480991219F}" type="sibTrans" cxnId="{72611678-4F3E-4201-B18E-E720EC668629}">
      <dgm:prSet/>
      <dgm:spPr/>
      <dgm:t>
        <a:bodyPr/>
        <a:lstStyle/>
        <a:p>
          <a:endParaRPr lang="en-US"/>
        </a:p>
      </dgm:t>
    </dgm:pt>
    <dgm:pt modelId="{F445BBC0-89EC-4A8F-A46F-EEDFE076DF58}">
      <dgm:prSet/>
      <dgm:spPr/>
      <dgm:t>
        <a:bodyPr/>
        <a:lstStyle/>
        <a:p>
          <a:r>
            <a:rPr lang="hr-HR" dirty="0"/>
            <a:t>VIŠESTRUKO SLOŽENE</a:t>
          </a:r>
          <a:endParaRPr lang="en-US" dirty="0"/>
        </a:p>
      </dgm:t>
    </dgm:pt>
    <dgm:pt modelId="{3E974640-9086-4680-B1FB-00BEBE6CDF20}" type="parTrans" cxnId="{6F99F5FA-7670-41C4-B33D-DE2BC02FE34C}">
      <dgm:prSet/>
      <dgm:spPr/>
      <dgm:t>
        <a:bodyPr/>
        <a:lstStyle/>
        <a:p>
          <a:endParaRPr lang="en-US"/>
        </a:p>
      </dgm:t>
    </dgm:pt>
    <dgm:pt modelId="{895DA2AC-04EB-41BE-AD80-8FBF22E1B8FD}" type="sibTrans" cxnId="{6F99F5FA-7670-41C4-B33D-DE2BC02FE34C}">
      <dgm:prSet/>
      <dgm:spPr/>
      <dgm:t>
        <a:bodyPr/>
        <a:lstStyle/>
        <a:p>
          <a:endParaRPr lang="en-US"/>
        </a:p>
      </dgm:t>
    </dgm:pt>
    <dgm:pt modelId="{7809EEEE-7A08-4B7E-9AAB-D781F13EF07B}" type="pres">
      <dgm:prSet presAssocID="{C6569AB9-D11F-41FD-8C1A-C2F30136F4D3}" presName="linear" presStyleCnt="0">
        <dgm:presLayoutVars>
          <dgm:dir/>
          <dgm:animLvl val="lvl"/>
          <dgm:resizeHandles val="exact"/>
        </dgm:presLayoutVars>
      </dgm:prSet>
      <dgm:spPr/>
    </dgm:pt>
    <dgm:pt modelId="{240978E5-FED8-4AA0-B967-5FD8D47F8D97}" type="pres">
      <dgm:prSet presAssocID="{40F4F548-929C-4C1E-BCB9-A296B751DA83}" presName="parentLin" presStyleCnt="0"/>
      <dgm:spPr/>
    </dgm:pt>
    <dgm:pt modelId="{8DB9DC5C-EFA1-4844-93BE-F13C25FC3215}" type="pres">
      <dgm:prSet presAssocID="{40F4F548-929C-4C1E-BCB9-A296B751DA83}" presName="parentLeftMargin" presStyleLbl="node1" presStyleIdx="0" presStyleCnt="2"/>
      <dgm:spPr/>
    </dgm:pt>
    <dgm:pt modelId="{52E94D53-E8BE-45D9-8069-8AC989C96CA4}" type="pres">
      <dgm:prSet presAssocID="{40F4F548-929C-4C1E-BCB9-A296B751DA8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68AF6C-FF13-46E9-88FD-693A7A373088}" type="pres">
      <dgm:prSet presAssocID="{40F4F548-929C-4C1E-BCB9-A296B751DA83}" presName="negativeSpace" presStyleCnt="0"/>
      <dgm:spPr/>
    </dgm:pt>
    <dgm:pt modelId="{D3ED96CE-20A0-4CA5-A966-3FCD61FACA5F}" type="pres">
      <dgm:prSet presAssocID="{40F4F548-929C-4C1E-BCB9-A296B751DA83}" presName="childText" presStyleLbl="conFgAcc1" presStyleIdx="0" presStyleCnt="2">
        <dgm:presLayoutVars>
          <dgm:bulletEnabled val="1"/>
        </dgm:presLayoutVars>
      </dgm:prSet>
      <dgm:spPr/>
    </dgm:pt>
    <dgm:pt modelId="{921CB271-AE1F-44DF-9D0E-017293F22B02}" type="pres">
      <dgm:prSet presAssocID="{741BF089-0104-4645-B9F1-F4FFB11FE187}" presName="spaceBetweenRectangles" presStyleCnt="0"/>
      <dgm:spPr/>
    </dgm:pt>
    <dgm:pt modelId="{44E6302F-B72E-4724-96CB-73FB5EC912AA}" type="pres">
      <dgm:prSet presAssocID="{F445BBC0-89EC-4A8F-A46F-EEDFE076DF58}" presName="parentLin" presStyleCnt="0"/>
      <dgm:spPr/>
    </dgm:pt>
    <dgm:pt modelId="{B64AD810-6EC0-4323-A6E6-DB2ABB6592BA}" type="pres">
      <dgm:prSet presAssocID="{F445BBC0-89EC-4A8F-A46F-EEDFE076DF58}" presName="parentLeftMargin" presStyleLbl="node1" presStyleIdx="0" presStyleCnt="2"/>
      <dgm:spPr/>
    </dgm:pt>
    <dgm:pt modelId="{C63D8AED-811A-4396-B576-43DA81323EA1}" type="pres">
      <dgm:prSet presAssocID="{F445BBC0-89EC-4A8F-A46F-EEDFE076DF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7F11BC-7232-428E-9357-64360E2405EB}" type="pres">
      <dgm:prSet presAssocID="{F445BBC0-89EC-4A8F-A46F-EEDFE076DF58}" presName="negativeSpace" presStyleCnt="0"/>
      <dgm:spPr/>
    </dgm:pt>
    <dgm:pt modelId="{CCB07E58-67BA-43FA-A43A-16BE43161A8B}" type="pres">
      <dgm:prSet presAssocID="{F445BBC0-89EC-4A8F-A46F-EEDFE076DF5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D2D82D-7C52-40E7-964E-1CC4322B0481}" type="presOf" srcId="{ACFC6694-1B8F-4026-8F90-69E3C20B4A9D}" destId="{D3ED96CE-20A0-4CA5-A966-3FCD61FACA5F}" srcOrd="0" destOrd="0" presId="urn:microsoft.com/office/officeart/2005/8/layout/list1"/>
    <dgm:cxn modelId="{18CA5260-371A-48F8-8282-6BE10F3E8A6A}" type="presOf" srcId="{40F4F548-929C-4C1E-BCB9-A296B751DA83}" destId="{8DB9DC5C-EFA1-4844-93BE-F13C25FC3215}" srcOrd="0" destOrd="0" presId="urn:microsoft.com/office/officeart/2005/8/layout/list1"/>
    <dgm:cxn modelId="{72611678-4F3E-4201-B18E-E720EC668629}" srcId="{40F4F548-929C-4C1E-BCB9-A296B751DA83}" destId="{A5038CA1-0318-47E1-AC08-6041B0A2B626}" srcOrd="1" destOrd="0" parTransId="{9AE07E82-6C5F-4BDE-A3DF-45DEBEFFA893}" sibTransId="{DD5C7413-E0D5-4967-9E75-27480991219F}"/>
    <dgm:cxn modelId="{E642507B-5B2B-4E05-915F-8A986A811365}" type="presOf" srcId="{F445BBC0-89EC-4A8F-A46F-EEDFE076DF58}" destId="{C63D8AED-811A-4396-B576-43DA81323EA1}" srcOrd="1" destOrd="0" presId="urn:microsoft.com/office/officeart/2005/8/layout/list1"/>
    <dgm:cxn modelId="{71A2947F-7883-41AE-B05C-1F66FFBCDA3B}" type="presOf" srcId="{A5038CA1-0318-47E1-AC08-6041B0A2B626}" destId="{D3ED96CE-20A0-4CA5-A966-3FCD61FACA5F}" srcOrd="0" destOrd="1" presId="urn:microsoft.com/office/officeart/2005/8/layout/list1"/>
    <dgm:cxn modelId="{8B37DCB8-FA9D-4AD1-916E-FEA109932545}" type="presOf" srcId="{F445BBC0-89EC-4A8F-A46F-EEDFE076DF58}" destId="{B64AD810-6EC0-4323-A6E6-DB2ABB6592BA}" srcOrd="0" destOrd="0" presId="urn:microsoft.com/office/officeart/2005/8/layout/list1"/>
    <dgm:cxn modelId="{608426D6-F36F-4CBC-BC83-B389D3628366}" srcId="{C6569AB9-D11F-41FD-8C1A-C2F30136F4D3}" destId="{40F4F548-929C-4C1E-BCB9-A296B751DA83}" srcOrd="0" destOrd="0" parTransId="{83D71C1A-04D0-4806-8378-F54AC7467F2D}" sibTransId="{741BF089-0104-4645-B9F1-F4FFB11FE187}"/>
    <dgm:cxn modelId="{C4D33DE7-FFE8-4B2C-8191-F70777659A35}" type="presOf" srcId="{40F4F548-929C-4C1E-BCB9-A296B751DA83}" destId="{52E94D53-E8BE-45D9-8069-8AC989C96CA4}" srcOrd="1" destOrd="0" presId="urn:microsoft.com/office/officeart/2005/8/layout/list1"/>
    <dgm:cxn modelId="{99CDDFED-9CF8-43D4-82EF-FCA61D5AA0EF}" srcId="{40F4F548-929C-4C1E-BCB9-A296B751DA83}" destId="{ACFC6694-1B8F-4026-8F90-69E3C20B4A9D}" srcOrd="0" destOrd="0" parTransId="{34E00A86-D399-4984-97F4-B35A1DC27A85}" sibTransId="{D6E64FC4-7777-4F18-8BE9-AF0D345468FF}"/>
    <dgm:cxn modelId="{6EF67CF2-5BB6-41AA-BDB9-8728106939C2}" type="presOf" srcId="{C6569AB9-D11F-41FD-8C1A-C2F30136F4D3}" destId="{7809EEEE-7A08-4B7E-9AAB-D781F13EF07B}" srcOrd="0" destOrd="0" presId="urn:microsoft.com/office/officeart/2005/8/layout/list1"/>
    <dgm:cxn modelId="{6F99F5FA-7670-41C4-B33D-DE2BC02FE34C}" srcId="{C6569AB9-D11F-41FD-8C1A-C2F30136F4D3}" destId="{F445BBC0-89EC-4A8F-A46F-EEDFE076DF58}" srcOrd="1" destOrd="0" parTransId="{3E974640-9086-4680-B1FB-00BEBE6CDF20}" sibTransId="{895DA2AC-04EB-41BE-AD80-8FBF22E1B8FD}"/>
    <dgm:cxn modelId="{0F7750B7-05E4-4055-A1FF-2C8968E1FF6A}" type="presParOf" srcId="{7809EEEE-7A08-4B7E-9AAB-D781F13EF07B}" destId="{240978E5-FED8-4AA0-B967-5FD8D47F8D97}" srcOrd="0" destOrd="0" presId="urn:microsoft.com/office/officeart/2005/8/layout/list1"/>
    <dgm:cxn modelId="{84AC30C8-3973-4E11-BE19-DD58C27B4EF8}" type="presParOf" srcId="{240978E5-FED8-4AA0-B967-5FD8D47F8D97}" destId="{8DB9DC5C-EFA1-4844-93BE-F13C25FC3215}" srcOrd="0" destOrd="0" presId="urn:microsoft.com/office/officeart/2005/8/layout/list1"/>
    <dgm:cxn modelId="{8560A258-6E61-400D-BC98-3291CEC202B2}" type="presParOf" srcId="{240978E5-FED8-4AA0-B967-5FD8D47F8D97}" destId="{52E94D53-E8BE-45D9-8069-8AC989C96CA4}" srcOrd="1" destOrd="0" presId="urn:microsoft.com/office/officeart/2005/8/layout/list1"/>
    <dgm:cxn modelId="{88F5B296-2E7B-49F5-8703-A1334F81E323}" type="presParOf" srcId="{7809EEEE-7A08-4B7E-9AAB-D781F13EF07B}" destId="{0D68AF6C-FF13-46E9-88FD-693A7A373088}" srcOrd="1" destOrd="0" presId="urn:microsoft.com/office/officeart/2005/8/layout/list1"/>
    <dgm:cxn modelId="{0A222336-29C3-4E0C-9818-C73BB0E3B630}" type="presParOf" srcId="{7809EEEE-7A08-4B7E-9AAB-D781F13EF07B}" destId="{D3ED96CE-20A0-4CA5-A966-3FCD61FACA5F}" srcOrd="2" destOrd="0" presId="urn:microsoft.com/office/officeart/2005/8/layout/list1"/>
    <dgm:cxn modelId="{49FCC8B8-3EB2-46E4-B534-C1FC609159C3}" type="presParOf" srcId="{7809EEEE-7A08-4B7E-9AAB-D781F13EF07B}" destId="{921CB271-AE1F-44DF-9D0E-017293F22B02}" srcOrd="3" destOrd="0" presId="urn:microsoft.com/office/officeart/2005/8/layout/list1"/>
    <dgm:cxn modelId="{DDAABBEE-E76E-4612-8840-D779F5EAFF37}" type="presParOf" srcId="{7809EEEE-7A08-4B7E-9AAB-D781F13EF07B}" destId="{44E6302F-B72E-4724-96CB-73FB5EC912AA}" srcOrd="4" destOrd="0" presId="urn:microsoft.com/office/officeart/2005/8/layout/list1"/>
    <dgm:cxn modelId="{71D1EF26-9F61-4140-92E6-585A3A2E6E7B}" type="presParOf" srcId="{44E6302F-B72E-4724-96CB-73FB5EC912AA}" destId="{B64AD810-6EC0-4323-A6E6-DB2ABB6592BA}" srcOrd="0" destOrd="0" presId="urn:microsoft.com/office/officeart/2005/8/layout/list1"/>
    <dgm:cxn modelId="{F916DDF9-846F-42F7-B8C4-15E133A55FF6}" type="presParOf" srcId="{44E6302F-B72E-4724-96CB-73FB5EC912AA}" destId="{C63D8AED-811A-4396-B576-43DA81323EA1}" srcOrd="1" destOrd="0" presId="urn:microsoft.com/office/officeart/2005/8/layout/list1"/>
    <dgm:cxn modelId="{E1F307B2-5411-48EC-ABE7-9C74523F33FC}" type="presParOf" srcId="{7809EEEE-7A08-4B7E-9AAB-D781F13EF07B}" destId="{827F11BC-7232-428E-9357-64360E2405EB}" srcOrd="5" destOrd="0" presId="urn:microsoft.com/office/officeart/2005/8/layout/list1"/>
    <dgm:cxn modelId="{3D2D66AE-E5BE-46FC-861D-CCC3E28DB3E2}" type="presParOf" srcId="{7809EEEE-7A08-4B7E-9AAB-D781F13EF07B}" destId="{CCB07E58-67BA-43FA-A43A-16BE43161A8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BA43A-D06C-4663-9D49-CFF9ABC7F1E8}">
      <dsp:nvSpPr>
        <dsp:cNvPr id="0" name=""/>
        <dsp:cNvSpPr/>
      </dsp:nvSpPr>
      <dsp:spPr>
        <a:xfrm>
          <a:off x="1687165" y="338"/>
          <a:ext cx="1898061" cy="5422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NOMINATIV (Tko? Što?) – ovo je</a:t>
          </a:r>
          <a:endParaRPr lang="en-US" sz="1400" kern="1200"/>
        </a:p>
      </dsp:txBody>
      <dsp:txXfrm>
        <a:off x="1713636" y="26809"/>
        <a:ext cx="1845119" cy="489315"/>
      </dsp:txXfrm>
    </dsp:sp>
    <dsp:sp modelId="{DAF4DE55-8ABC-49B4-8DA0-42FDD29BF34E}">
      <dsp:nvSpPr>
        <dsp:cNvPr id="0" name=""/>
        <dsp:cNvSpPr/>
      </dsp:nvSpPr>
      <dsp:spPr>
        <a:xfrm>
          <a:off x="1687165" y="569708"/>
          <a:ext cx="1898061" cy="542257"/>
        </a:xfrm>
        <a:prstGeom prst="roundRect">
          <a:avLst/>
        </a:prstGeom>
        <a:solidFill>
          <a:schemeClr val="accent5">
            <a:hueOff val="165528"/>
            <a:satOff val="96"/>
            <a:lumOff val="9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GENITIV (Koga? Čega?) - nema</a:t>
          </a:r>
          <a:endParaRPr lang="en-US" sz="1400" kern="1200"/>
        </a:p>
      </dsp:txBody>
      <dsp:txXfrm>
        <a:off x="1713636" y="596179"/>
        <a:ext cx="1845119" cy="489315"/>
      </dsp:txXfrm>
    </dsp:sp>
    <dsp:sp modelId="{952A7349-404E-427E-B31D-B7D8070BF963}">
      <dsp:nvSpPr>
        <dsp:cNvPr id="0" name=""/>
        <dsp:cNvSpPr/>
      </dsp:nvSpPr>
      <dsp:spPr>
        <a:xfrm>
          <a:off x="1687165" y="1139079"/>
          <a:ext cx="1898061" cy="542257"/>
        </a:xfrm>
        <a:prstGeom prst="roundRect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DATIV (Komu? Čemu?) - prilazim</a:t>
          </a:r>
          <a:endParaRPr lang="en-US" sz="1400" kern="1200"/>
        </a:p>
      </dsp:txBody>
      <dsp:txXfrm>
        <a:off x="1713636" y="1165550"/>
        <a:ext cx="1845119" cy="489315"/>
      </dsp:txXfrm>
    </dsp:sp>
    <dsp:sp modelId="{EDA3054B-8662-4415-A21F-20FE64B126E8}">
      <dsp:nvSpPr>
        <dsp:cNvPr id="0" name=""/>
        <dsp:cNvSpPr/>
      </dsp:nvSpPr>
      <dsp:spPr>
        <a:xfrm>
          <a:off x="1687165" y="1708450"/>
          <a:ext cx="1898061" cy="542257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AKUZATIV (Koga? Što?) - gledam</a:t>
          </a:r>
          <a:endParaRPr lang="en-US" sz="1400" kern="1200"/>
        </a:p>
      </dsp:txBody>
      <dsp:txXfrm>
        <a:off x="1713636" y="1734921"/>
        <a:ext cx="1845119" cy="489315"/>
      </dsp:txXfrm>
    </dsp:sp>
    <dsp:sp modelId="{5197ED33-5AC3-473A-9411-C29BDCCC6D05}">
      <dsp:nvSpPr>
        <dsp:cNvPr id="0" name=""/>
        <dsp:cNvSpPr/>
      </dsp:nvSpPr>
      <dsp:spPr>
        <a:xfrm>
          <a:off x="1687165" y="2277820"/>
          <a:ext cx="1898061" cy="542257"/>
        </a:xfrm>
        <a:prstGeom prst="roundRect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VOKATIV (Oj! Ej!) - dozivanje</a:t>
          </a:r>
          <a:endParaRPr lang="en-US" sz="1400" kern="1200"/>
        </a:p>
      </dsp:txBody>
      <dsp:txXfrm>
        <a:off x="1713636" y="2304291"/>
        <a:ext cx="1845119" cy="489315"/>
      </dsp:txXfrm>
    </dsp:sp>
    <dsp:sp modelId="{3C8FC7D8-E6CB-490B-A4C7-31DE841FE31A}">
      <dsp:nvSpPr>
        <dsp:cNvPr id="0" name=""/>
        <dsp:cNvSpPr/>
      </dsp:nvSpPr>
      <dsp:spPr>
        <a:xfrm>
          <a:off x="1687165" y="2847191"/>
          <a:ext cx="1898061" cy="542257"/>
        </a:xfrm>
        <a:prstGeom prst="roundRect">
          <a:avLst/>
        </a:prstGeom>
        <a:solidFill>
          <a:schemeClr val="accent5">
            <a:hueOff val="827637"/>
            <a:satOff val="480"/>
            <a:lumOff val="47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LOKATIV (O kome? O čemu?) - razgovaram</a:t>
          </a:r>
          <a:endParaRPr lang="en-US" sz="1400" kern="1200"/>
        </a:p>
      </dsp:txBody>
      <dsp:txXfrm>
        <a:off x="1713636" y="2873662"/>
        <a:ext cx="1845119" cy="489315"/>
      </dsp:txXfrm>
    </dsp:sp>
    <dsp:sp modelId="{F91A2831-E48D-4C7E-A55B-82D86A98660A}">
      <dsp:nvSpPr>
        <dsp:cNvPr id="0" name=""/>
        <dsp:cNvSpPr/>
      </dsp:nvSpPr>
      <dsp:spPr>
        <a:xfrm>
          <a:off x="1687165" y="3416561"/>
          <a:ext cx="1898061" cy="542257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INSTRUMENTAL (Kim? Čim?) – se družim</a:t>
          </a:r>
          <a:endParaRPr lang="en-US" sz="1400" kern="1200"/>
        </a:p>
      </dsp:txBody>
      <dsp:txXfrm>
        <a:off x="1713636" y="3443032"/>
        <a:ext cx="1845119" cy="48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45248-80B0-44B4-955C-827B715E8383}">
      <dsp:nvSpPr>
        <dsp:cNvPr id="0" name=""/>
        <dsp:cNvSpPr/>
      </dsp:nvSpPr>
      <dsp:spPr>
        <a:xfrm>
          <a:off x="3072383" y="118"/>
          <a:ext cx="3456430" cy="3575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Njegova  kamena  kuća  je  blizu  naše  prve  kuće.</a:t>
          </a:r>
          <a:endParaRPr lang="en-US" sz="1300" kern="1200"/>
        </a:p>
      </dsp:txBody>
      <dsp:txXfrm>
        <a:off x="3089837" y="17572"/>
        <a:ext cx="3421522" cy="322629"/>
      </dsp:txXfrm>
    </dsp:sp>
    <dsp:sp modelId="{9B6AD18E-A71B-4D72-AB2B-0BABFA31093D}">
      <dsp:nvSpPr>
        <dsp:cNvPr id="0" name=""/>
        <dsp:cNvSpPr/>
      </dsp:nvSpPr>
      <dsp:spPr>
        <a:xfrm>
          <a:off x="3072383" y="375532"/>
          <a:ext cx="3456430" cy="3575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             N           N                     G     G     G</a:t>
          </a:r>
          <a:endParaRPr lang="en-US" sz="1300" kern="1200"/>
        </a:p>
      </dsp:txBody>
      <dsp:txXfrm>
        <a:off x="3089837" y="392986"/>
        <a:ext cx="3421522" cy="322629"/>
      </dsp:txXfrm>
    </dsp:sp>
    <dsp:sp modelId="{0EEDE595-7F3C-43FC-A473-2EF94FF06695}">
      <dsp:nvSpPr>
        <dsp:cNvPr id="0" name=""/>
        <dsp:cNvSpPr/>
      </dsp:nvSpPr>
      <dsp:spPr>
        <a:xfrm>
          <a:off x="3072383" y="750947"/>
          <a:ext cx="3456430" cy="3575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Njegova – posvojna zamjenica (N)</a:t>
          </a:r>
          <a:endParaRPr lang="en-US" sz="1300" kern="1200"/>
        </a:p>
      </dsp:txBody>
      <dsp:txXfrm>
        <a:off x="3089837" y="768401"/>
        <a:ext cx="3421522" cy="322629"/>
      </dsp:txXfrm>
    </dsp:sp>
    <dsp:sp modelId="{FF9D39B8-70D7-4C3C-A079-007766775D9E}">
      <dsp:nvSpPr>
        <dsp:cNvPr id="0" name=""/>
        <dsp:cNvSpPr/>
      </dsp:nvSpPr>
      <dsp:spPr>
        <a:xfrm>
          <a:off x="3072383" y="1126361"/>
          <a:ext cx="3456430" cy="3575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kamena – pridjev (N)</a:t>
          </a:r>
          <a:endParaRPr lang="en-US" sz="1300" kern="1200"/>
        </a:p>
      </dsp:txBody>
      <dsp:txXfrm>
        <a:off x="3089837" y="1143815"/>
        <a:ext cx="3421522" cy="322629"/>
      </dsp:txXfrm>
    </dsp:sp>
    <dsp:sp modelId="{E7FDFC91-85D9-4363-B758-619C89B10742}">
      <dsp:nvSpPr>
        <dsp:cNvPr id="0" name=""/>
        <dsp:cNvSpPr/>
      </dsp:nvSpPr>
      <dsp:spPr>
        <a:xfrm>
          <a:off x="3072383" y="1501775"/>
          <a:ext cx="3456430" cy="3575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kuća -  imenica (N)</a:t>
          </a:r>
          <a:endParaRPr lang="en-US" sz="1300" kern="1200"/>
        </a:p>
      </dsp:txBody>
      <dsp:txXfrm>
        <a:off x="3089837" y="1519229"/>
        <a:ext cx="3421522" cy="322629"/>
      </dsp:txXfrm>
    </dsp:sp>
    <dsp:sp modelId="{BFFF55E5-27B0-4C3E-80B2-422DA52F7C14}">
      <dsp:nvSpPr>
        <dsp:cNvPr id="0" name=""/>
        <dsp:cNvSpPr/>
      </dsp:nvSpPr>
      <dsp:spPr>
        <a:xfrm>
          <a:off x="3072383" y="1877190"/>
          <a:ext cx="3456430" cy="3575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naše – posvojna zamjenica (G)</a:t>
          </a:r>
          <a:endParaRPr lang="en-US" sz="1300" kern="1200"/>
        </a:p>
      </dsp:txBody>
      <dsp:txXfrm>
        <a:off x="3089837" y="1894644"/>
        <a:ext cx="3421522" cy="322629"/>
      </dsp:txXfrm>
    </dsp:sp>
    <dsp:sp modelId="{BD278942-FDFA-4E6B-B85D-E4D069A8A088}">
      <dsp:nvSpPr>
        <dsp:cNvPr id="0" name=""/>
        <dsp:cNvSpPr/>
      </dsp:nvSpPr>
      <dsp:spPr>
        <a:xfrm>
          <a:off x="3072383" y="2252604"/>
          <a:ext cx="3456430" cy="3575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prve – broj (G)</a:t>
          </a:r>
          <a:endParaRPr lang="en-US" sz="1300" kern="1200"/>
        </a:p>
      </dsp:txBody>
      <dsp:txXfrm>
        <a:off x="3089837" y="2270058"/>
        <a:ext cx="3421522" cy="322629"/>
      </dsp:txXfrm>
    </dsp:sp>
    <dsp:sp modelId="{32423153-D7BE-46D3-9C5D-F11F3F9F43FE}">
      <dsp:nvSpPr>
        <dsp:cNvPr id="0" name=""/>
        <dsp:cNvSpPr/>
      </dsp:nvSpPr>
      <dsp:spPr>
        <a:xfrm>
          <a:off x="3072383" y="2628019"/>
          <a:ext cx="3456430" cy="3575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kuće – imenica (G)</a:t>
          </a:r>
          <a:endParaRPr lang="en-US" sz="1300" kern="1200"/>
        </a:p>
      </dsp:txBody>
      <dsp:txXfrm>
        <a:off x="3089837" y="2645473"/>
        <a:ext cx="3421522" cy="322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B79CE-3A96-43CB-B1FB-8BEE3429DAA7}">
      <dsp:nvSpPr>
        <dsp:cNvPr id="0" name=""/>
        <dsp:cNvSpPr/>
      </dsp:nvSpPr>
      <dsp:spPr>
        <a:xfrm>
          <a:off x="5712419" y="1095838"/>
          <a:ext cx="91440" cy="501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27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566A9-EB11-4F24-BB7E-7AF05BACBD56}">
      <dsp:nvSpPr>
        <dsp:cNvPr id="0" name=""/>
        <dsp:cNvSpPr/>
      </dsp:nvSpPr>
      <dsp:spPr>
        <a:xfrm>
          <a:off x="3605828" y="1095838"/>
          <a:ext cx="91440" cy="501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27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4A398-4AB3-489C-B6F6-93DBEBB8675F}">
      <dsp:nvSpPr>
        <dsp:cNvPr id="0" name=""/>
        <dsp:cNvSpPr/>
      </dsp:nvSpPr>
      <dsp:spPr>
        <a:xfrm>
          <a:off x="2789761" y="1369"/>
          <a:ext cx="1723574" cy="1094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E8BB6-9DFF-422D-B5DD-1A35034A156B}">
      <dsp:nvSpPr>
        <dsp:cNvPr id="0" name=""/>
        <dsp:cNvSpPr/>
      </dsp:nvSpPr>
      <dsp:spPr>
        <a:xfrm>
          <a:off x="2981270" y="183301"/>
          <a:ext cx="1723574" cy="1094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JEDNOSTAVNE</a:t>
          </a:r>
          <a:endParaRPr lang="en-US" sz="1200" kern="1200" dirty="0"/>
        </a:p>
      </dsp:txBody>
      <dsp:txXfrm>
        <a:off x="3013326" y="215357"/>
        <a:ext cx="1659462" cy="1030357"/>
      </dsp:txXfrm>
    </dsp:sp>
    <dsp:sp modelId="{0DD26BB4-C6F8-42BE-BB6F-D1DCC9D1685F}">
      <dsp:nvSpPr>
        <dsp:cNvPr id="0" name=""/>
        <dsp:cNvSpPr/>
      </dsp:nvSpPr>
      <dsp:spPr>
        <a:xfrm>
          <a:off x="2789761" y="1597111"/>
          <a:ext cx="1723574" cy="1094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1CB85-9CA6-48D3-8EF6-EBAF9BD2A3E9}">
      <dsp:nvSpPr>
        <dsp:cNvPr id="0" name=""/>
        <dsp:cNvSpPr/>
      </dsp:nvSpPr>
      <dsp:spPr>
        <a:xfrm>
          <a:off x="2981270" y="1779044"/>
          <a:ext cx="1723574" cy="1094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 err="1"/>
            <a:t>Neproširene</a:t>
          </a:r>
          <a:r>
            <a:rPr lang="hr-HR" sz="1200" kern="1200" dirty="0"/>
            <a:t> (S+P) Ivo piše.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 Proširene (</a:t>
          </a:r>
          <a:r>
            <a:rPr lang="hr-HR" sz="1200" kern="1200" dirty="0" err="1"/>
            <a:t>S+P+dopune</a:t>
          </a:r>
          <a:r>
            <a:rPr lang="hr-HR" sz="1200" kern="1200" dirty="0"/>
            <a:t>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Ivo piše zadaću.</a:t>
          </a:r>
          <a:endParaRPr lang="en-US" sz="1200" kern="1200" dirty="0"/>
        </a:p>
      </dsp:txBody>
      <dsp:txXfrm>
        <a:off x="3013326" y="1811100"/>
        <a:ext cx="1659462" cy="1030357"/>
      </dsp:txXfrm>
    </dsp:sp>
    <dsp:sp modelId="{5AEA090D-5888-4CA8-9670-0ACB69326B9D}">
      <dsp:nvSpPr>
        <dsp:cNvPr id="0" name=""/>
        <dsp:cNvSpPr/>
      </dsp:nvSpPr>
      <dsp:spPr>
        <a:xfrm>
          <a:off x="4896352" y="1369"/>
          <a:ext cx="1723574" cy="1094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4F66A-BC9A-493E-A657-8CA492236D48}">
      <dsp:nvSpPr>
        <dsp:cNvPr id="0" name=""/>
        <dsp:cNvSpPr/>
      </dsp:nvSpPr>
      <dsp:spPr>
        <a:xfrm>
          <a:off x="5087860" y="183301"/>
          <a:ext cx="1723574" cy="1094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SLOŽENE</a:t>
          </a:r>
          <a:endParaRPr lang="en-US" sz="1200" kern="1200" dirty="0"/>
        </a:p>
      </dsp:txBody>
      <dsp:txXfrm>
        <a:off x="5119916" y="215357"/>
        <a:ext cx="1659462" cy="1030357"/>
      </dsp:txXfrm>
    </dsp:sp>
    <dsp:sp modelId="{76906D61-CC7E-45A1-9C6D-A3A231C530FE}">
      <dsp:nvSpPr>
        <dsp:cNvPr id="0" name=""/>
        <dsp:cNvSpPr/>
      </dsp:nvSpPr>
      <dsp:spPr>
        <a:xfrm>
          <a:off x="4896352" y="1597111"/>
          <a:ext cx="1723574" cy="1094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60B3-4EAA-4FAA-BA1F-64AA131CFD72}">
      <dsp:nvSpPr>
        <dsp:cNvPr id="0" name=""/>
        <dsp:cNvSpPr/>
      </dsp:nvSpPr>
      <dsp:spPr>
        <a:xfrm>
          <a:off x="5087860" y="1779044"/>
          <a:ext cx="1723574" cy="1094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nezavisnosložene, zavisnosložene i višestruko složene</a:t>
          </a:r>
          <a:endParaRPr lang="en-US" sz="1200" kern="1200" dirty="0"/>
        </a:p>
      </dsp:txBody>
      <dsp:txXfrm>
        <a:off x="5119916" y="1811100"/>
        <a:ext cx="1659462" cy="1030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D96CE-20A0-4CA5-A966-3FCD61FACA5F}">
      <dsp:nvSpPr>
        <dsp:cNvPr id="0" name=""/>
        <dsp:cNvSpPr/>
      </dsp:nvSpPr>
      <dsp:spPr>
        <a:xfrm>
          <a:off x="0" y="476028"/>
          <a:ext cx="5914209" cy="343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9008" tIns="583184" rIns="4590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/>
            <a:t>NEZAVISNOSLOŽENE (sastavna, rastavna, suprotna, rečenični niz, zaključna, isključna)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/>
            <a:t>ZAVISNOSLOŽENE (predikatna, subjektna, objektna, atributna, mjesna, vremenska, načinska)</a:t>
          </a:r>
          <a:endParaRPr lang="en-US" sz="2800" kern="1200"/>
        </a:p>
      </dsp:txBody>
      <dsp:txXfrm>
        <a:off x="0" y="476028"/>
        <a:ext cx="5914209" cy="3439800"/>
      </dsp:txXfrm>
    </dsp:sp>
    <dsp:sp modelId="{52E94D53-E8BE-45D9-8069-8AC989C96CA4}">
      <dsp:nvSpPr>
        <dsp:cNvPr id="0" name=""/>
        <dsp:cNvSpPr/>
      </dsp:nvSpPr>
      <dsp:spPr>
        <a:xfrm>
          <a:off x="295710" y="62748"/>
          <a:ext cx="4139946" cy="8265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80" tIns="0" rIns="1564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 SLOŽENE</a:t>
          </a:r>
          <a:endParaRPr lang="en-US" sz="2800" kern="1200" dirty="0"/>
        </a:p>
      </dsp:txBody>
      <dsp:txXfrm>
        <a:off x="336059" y="103097"/>
        <a:ext cx="4059248" cy="745862"/>
      </dsp:txXfrm>
    </dsp:sp>
    <dsp:sp modelId="{CCB07E58-67BA-43FA-A43A-16BE43161A8B}">
      <dsp:nvSpPr>
        <dsp:cNvPr id="0" name=""/>
        <dsp:cNvSpPr/>
      </dsp:nvSpPr>
      <dsp:spPr>
        <a:xfrm>
          <a:off x="0" y="4480308"/>
          <a:ext cx="591420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D8AED-811A-4396-B576-43DA81323EA1}">
      <dsp:nvSpPr>
        <dsp:cNvPr id="0" name=""/>
        <dsp:cNvSpPr/>
      </dsp:nvSpPr>
      <dsp:spPr>
        <a:xfrm>
          <a:off x="295710" y="4067028"/>
          <a:ext cx="4139946" cy="8265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80" tIns="0" rIns="1564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VIŠESTRUKO SLOŽENE</a:t>
          </a:r>
          <a:endParaRPr lang="en-US" sz="2800" kern="1200" dirty="0"/>
        </a:p>
      </dsp:txBody>
      <dsp:txXfrm>
        <a:off x="336059" y="4107377"/>
        <a:ext cx="4059248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78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54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5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6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443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4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8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0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5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4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7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302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0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3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21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8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38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984E3E-EFA3-48E9-81C1-817A83957EA9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CBAD32-1DBC-4E58-BE45-E634B7BD2C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09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4BC2FA-0800-43EF-89E4-43FAF30E6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A5A0BB-B46D-46AB-B4AC-096B661F3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Ponavljanje jezičnoga gradiva osnovne škole</a:t>
            </a:r>
          </a:p>
        </p:txBody>
      </p:sp>
    </p:spTree>
    <p:extLst>
      <p:ext uri="{BB962C8B-B14F-4D97-AF65-F5344CB8AC3E}">
        <p14:creationId xmlns:p14="http://schemas.microsoft.com/office/powerpoint/2010/main" val="298170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622923-70B4-4D51-9D4B-0C314300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5607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FEC54A-DD77-4BBF-B1A3-16A57538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57739"/>
            <a:ext cx="9601196" cy="441812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Poznata kuharica Ana uvijek rado kuha domaća jela u svojoj kuhinji dok njezini </a:t>
            </a:r>
          </a:p>
          <a:p>
            <a:pPr marL="0" indent="0">
              <a:buNone/>
            </a:pPr>
            <a:r>
              <a:rPr lang="hr-HR" dirty="0"/>
              <a:t>prijatelji uživaju za stolom i nikada se ne žale.</a:t>
            </a:r>
          </a:p>
          <a:p>
            <a:endParaRPr lang="hr-HR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36503487-351A-488F-9FCD-88B9F584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27830"/>
              </p:ext>
            </p:extLst>
          </p:nvPr>
        </p:nvGraphicFramePr>
        <p:xfrm>
          <a:off x="1295398" y="2554283"/>
          <a:ext cx="960119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98">
                  <a:extLst>
                    <a:ext uri="{9D8B030D-6E8A-4147-A177-3AD203B41FA5}">
                      <a16:colId xmlns:a16="http://schemas.microsoft.com/office/drawing/2014/main" val="3089615787"/>
                    </a:ext>
                  </a:extLst>
                </a:gridCol>
                <a:gridCol w="4800598">
                  <a:extLst>
                    <a:ext uri="{9D8B030D-6E8A-4147-A177-3AD203B41FA5}">
                      <a16:colId xmlns:a16="http://schemas.microsoft.com/office/drawing/2014/main" val="134853609"/>
                    </a:ext>
                  </a:extLst>
                </a:gridCol>
              </a:tblGrid>
              <a:tr h="349947">
                <a:tc>
                  <a:txBody>
                    <a:bodyPr/>
                    <a:lstStyle/>
                    <a:p>
                      <a:r>
                        <a:rPr lang="hr-HR" dirty="0"/>
                        <a:t>VRSTA RIJEČI - PADEŽI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SLUŽBA RIJEČI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289003"/>
                  </a:ext>
                </a:extLst>
              </a:tr>
              <a:tr h="2674935">
                <a:tc>
                  <a:txBody>
                    <a:bodyPr/>
                    <a:lstStyle/>
                    <a:p>
                      <a:r>
                        <a:rPr lang="hr-HR" dirty="0"/>
                        <a:t>Poznata – (N) pridjev, (N) kuharica – imenica, (N) Ana – imenica, uvijek – prilog vremena, rado – prilog načina, kuha – glagol, domaća – (A) pridjev, jela – (A) imenica, u – prijedlog, svojoj – (L) povratno-posvojna zamjenica, (L) kuhinji – imenica, dok – veznik, njezini – (N)posvojna zamjenica, prijatelji – (N) imenica, uživaju – glagol, za – prijedlog, stolom – (I) imenica, i – veznik, nikada – prilog vremena, se – povratna zamjenica, ne – čestica, žale – glagol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Poznata – atribut, kuharica – apozicija, Ana – subjekt, uvijek – POV, rado – PON, kuha – predikat, domaća – atribut, jela – objekt, u svojoj kuhinji – POM, (dok) njezini – posvojna zamjenica, prijatelji – subjekt, uživaju – predikat, za stolom – POM,( i) nikada – POV, se – objekt, ne žale – predikat.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76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9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7F9B67-D99C-4897-96FB-6CC681F1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Poznata kuharica Ana uvijek rado kuha domaća jela u svojoj kuhinji dok njezini  prijatelji uživaju za stolom i nikada se ne žale.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726C75-9191-4864-AD67-98D9BBEE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GLAGOLI:</a:t>
            </a:r>
          </a:p>
          <a:p>
            <a:pPr lvl="1"/>
            <a:r>
              <a:rPr lang="hr-HR" dirty="0"/>
              <a:t>kuha – 3. osoba jednine, prezent</a:t>
            </a:r>
          </a:p>
          <a:p>
            <a:pPr lvl="1"/>
            <a:r>
              <a:rPr lang="hr-HR" dirty="0"/>
              <a:t>uživaju – 3. osoba množine, prezent</a:t>
            </a:r>
          </a:p>
          <a:p>
            <a:pPr lvl="1"/>
            <a:r>
              <a:rPr lang="hr-HR" dirty="0"/>
              <a:t>ne žale – 3. osoba množine, prezent</a:t>
            </a:r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107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CD5CD9-00BF-4467-81EF-67181F6A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Poznata kuharica Ana uvijek rado kuha domaća jela u svojoj kuhinji dok njezini  prijatelji uživaju za stolom i nikada se ne žale.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E1C661-6F94-467B-AE6A-71866E025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hr-HR" b="1" dirty="0"/>
              <a:t>Ova je rečenica višestruko složena rečenica jer se sastoji od tri </a:t>
            </a:r>
            <a:r>
              <a:rPr lang="hr-HR" b="1" dirty="0" err="1"/>
              <a:t>surečenice</a:t>
            </a:r>
            <a:r>
              <a:rPr lang="hr-HR" b="1" dirty="0"/>
              <a:t>.</a:t>
            </a:r>
          </a:p>
          <a:p>
            <a:pPr marL="914400" lvl="1" indent="-457200">
              <a:buAutoNum type="arabicPeriod"/>
            </a:pPr>
            <a:r>
              <a:rPr lang="hr-HR" dirty="0" err="1"/>
              <a:t>surečenica</a:t>
            </a:r>
            <a:r>
              <a:rPr lang="hr-HR" dirty="0"/>
              <a:t>: Poznata kuharica Ana uvijek rado kuha domaća jela u svojoj kuhinji </a:t>
            </a:r>
            <a:r>
              <a:rPr lang="hr-HR" b="1" dirty="0"/>
              <a:t>(glavna </a:t>
            </a:r>
            <a:r>
              <a:rPr lang="hr-HR" b="1" dirty="0" err="1"/>
              <a:t>surečenica</a:t>
            </a:r>
            <a:r>
              <a:rPr lang="hr-HR" b="1" dirty="0"/>
              <a:t>)</a:t>
            </a:r>
            <a:endParaRPr lang="hr-HR" dirty="0"/>
          </a:p>
          <a:p>
            <a:pPr marL="914400" lvl="1" indent="-457200">
              <a:buAutoNum type="arabicPeriod"/>
            </a:pPr>
            <a:r>
              <a:rPr lang="hr-HR" dirty="0" err="1"/>
              <a:t>surečenica</a:t>
            </a:r>
            <a:r>
              <a:rPr lang="hr-HR" dirty="0"/>
              <a:t>: dok njezini  prijatelji uživaju za stolom </a:t>
            </a:r>
            <a:r>
              <a:rPr lang="hr-HR" b="1" dirty="0"/>
              <a:t>(zavisnosložena vremenska </a:t>
            </a:r>
            <a:r>
              <a:rPr lang="hr-HR" b="1" dirty="0" err="1"/>
              <a:t>surečenica</a:t>
            </a:r>
            <a:r>
              <a:rPr lang="hr-HR" b="1" dirty="0"/>
              <a:t>)</a:t>
            </a:r>
            <a:endParaRPr lang="hr-HR" dirty="0"/>
          </a:p>
          <a:p>
            <a:pPr marL="914400" lvl="1" indent="-457200">
              <a:buAutoNum type="arabicPeriod"/>
            </a:pPr>
            <a:r>
              <a:rPr lang="hr-HR" dirty="0" err="1"/>
              <a:t>surečenica</a:t>
            </a:r>
            <a:r>
              <a:rPr lang="hr-HR" dirty="0"/>
              <a:t>: i nikada se ne žale </a:t>
            </a:r>
            <a:r>
              <a:rPr lang="hr-HR" b="1" dirty="0"/>
              <a:t>(nezavisnosložena sastavna </a:t>
            </a:r>
            <a:r>
              <a:rPr lang="hr-HR" b="1" dirty="0" err="1"/>
              <a:t>surečenica</a:t>
            </a:r>
            <a:r>
              <a:rPr lang="hr-HR" b="1" dirty="0"/>
              <a:t>)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54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79D876-BCFB-48E8-A406-A9DDB58B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33C98B-90F1-4F12-9D4E-46E1A234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07FE4328-24F6-4C8D-A0A9-9A60AC6C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Prezentaciju</a:t>
            </a:r>
            <a:r>
              <a:rPr lang="en-US" sz="2800" dirty="0"/>
              <a:t> </a:t>
            </a:r>
            <a:r>
              <a:rPr lang="en-US" sz="2800" dirty="0" err="1"/>
              <a:t>izradila</a:t>
            </a:r>
            <a:r>
              <a:rPr lang="en-US" sz="2800" dirty="0"/>
              <a:t> Vanja Selak, prof.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56FEDC-746C-45BC-9AF9-4F33D2165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3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7B103-CC30-4C76-BB1D-81D4EFE8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C20E8E-1186-4166-BEE5-904C6255B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VRSTA RIJEČI	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92CDDE-18BC-4964-8592-C6635A7938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PROMJENJIVE</a:t>
            </a:r>
          </a:p>
          <a:p>
            <a:pPr lvl="1"/>
            <a:r>
              <a:rPr lang="hr-HR" dirty="0"/>
              <a:t>imenice, zamjenice, pridjevi, brojevi, glagoli</a:t>
            </a:r>
          </a:p>
          <a:p>
            <a:r>
              <a:rPr lang="hr-HR" dirty="0"/>
              <a:t>NEPROMJENJIVE</a:t>
            </a:r>
          </a:p>
          <a:p>
            <a:pPr lvl="1"/>
            <a:r>
              <a:rPr lang="hr-HR" dirty="0"/>
              <a:t>prilozi, prijedlozi, veznici usklici čestice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399AE1A-AF81-495A-8542-89534F514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SLUŽBA RIJEČI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F2501A5-C29F-455D-9549-1D700B16F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2285" y="3243262"/>
            <a:ext cx="4986689" cy="2632605"/>
          </a:xfrm>
        </p:spPr>
        <p:txBody>
          <a:bodyPr numCol="2"/>
          <a:lstStyle/>
          <a:p>
            <a:r>
              <a:rPr lang="hr-HR" dirty="0"/>
              <a:t>Predikat</a:t>
            </a:r>
          </a:p>
          <a:p>
            <a:r>
              <a:rPr lang="hr-HR" dirty="0"/>
              <a:t>Subjekt</a:t>
            </a:r>
          </a:p>
          <a:p>
            <a:r>
              <a:rPr lang="hr-HR" dirty="0"/>
              <a:t>Objekt</a:t>
            </a:r>
          </a:p>
          <a:p>
            <a:r>
              <a:rPr lang="hr-HR" dirty="0"/>
              <a:t>Atribut</a:t>
            </a:r>
          </a:p>
          <a:p>
            <a:r>
              <a:rPr lang="hr-HR" dirty="0"/>
              <a:t>Apozicija</a:t>
            </a:r>
          </a:p>
          <a:p>
            <a:r>
              <a:rPr lang="hr-HR" dirty="0"/>
              <a:t>Priložne oznake:</a:t>
            </a:r>
          </a:p>
          <a:p>
            <a:pPr lvl="1"/>
            <a:r>
              <a:rPr lang="hr-HR" dirty="0"/>
              <a:t>mjesta (POM)</a:t>
            </a:r>
          </a:p>
          <a:p>
            <a:pPr lvl="1"/>
            <a:r>
              <a:rPr lang="hr-HR" dirty="0"/>
              <a:t>vremena (POV)</a:t>
            </a:r>
          </a:p>
          <a:p>
            <a:pPr lvl="1"/>
            <a:r>
              <a:rPr lang="hr-HR" dirty="0"/>
              <a:t>načina (PON)</a:t>
            </a:r>
          </a:p>
          <a:p>
            <a:pPr lvl="1"/>
            <a:r>
              <a:rPr lang="hr-HR" dirty="0"/>
              <a:t>uzroka (POU)</a:t>
            </a:r>
          </a:p>
        </p:txBody>
      </p:sp>
    </p:spTree>
    <p:extLst>
      <p:ext uri="{BB962C8B-B14F-4D97-AF65-F5344CB8AC3E}">
        <p14:creationId xmlns:p14="http://schemas.microsoft.com/office/powerpoint/2010/main" val="32953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1087C2-F281-4364-8822-B41D7E74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262626"/>
                </a:solidFill>
              </a:rPr>
              <a:t>PADEŽI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5F572EB-3860-4FF0-9ABB-027B7F435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28688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508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D19F01B-5CD2-4DBC-BD7B-3E1BDE89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>
                <a:solidFill>
                  <a:srgbClr val="262626"/>
                </a:solidFill>
              </a:rPr>
              <a:t>SKLONIDBA</a:t>
            </a:r>
            <a:br>
              <a:rPr lang="hr-HR" sz="4100">
                <a:solidFill>
                  <a:srgbClr val="262626"/>
                </a:solidFill>
              </a:rPr>
            </a:br>
            <a:r>
              <a:rPr lang="hr-HR" sz="4100">
                <a:solidFill>
                  <a:srgbClr val="262626"/>
                </a:solidFill>
              </a:rPr>
              <a:t>imenica, pridjeva, zamjenica, brojeva</a:t>
            </a:r>
          </a:p>
        </p:txBody>
      </p:sp>
      <p:graphicFrame>
        <p:nvGraphicFramePr>
          <p:cNvPr id="20" name="Rezervirano mjesto sadržaja 4">
            <a:extLst>
              <a:ext uri="{FF2B5EF4-FFF2-40B4-BE49-F238E27FC236}">
                <a16:creationId xmlns:a16="http://schemas.microsoft.com/office/drawing/2014/main" id="{E98E1FFD-EE4A-4846-94F8-5E6060DE0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72627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7528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AD5399-E58A-4F34-919C-C5BAB60E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GLAGOLSKI OBLICI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E4A472E-DC5C-46CA-8150-6CEB59923A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Glagolska vremena</a:t>
            </a:r>
          </a:p>
          <a:p>
            <a:pPr lvl="1"/>
            <a:r>
              <a:rPr lang="hr-HR" dirty="0"/>
              <a:t>Jednostavna: </a:t>
            </a:r>
          </a:p>
          <a:p>
            <a:pPr lvl="2"/>
            <a:r>
              <a:rPr lang="hr-HR" dirty="0"/>
              <a:t>prezent, aorist, imperfekt </a:t>
            </a:r>
          </a:p>
          <a:p>
            <a:pPr lvl="1"/>
            <a:r>
              <a:rPr lang="hr-HR" dirty="0"/>
              <a:t>Složena:</a:t>
            </a:r>
          </a:p>
          <a:p>
            <a:pPr lvl="2"/>
            <a:r>
              <a:rPr lang="hr-HR" dirty="0"/>
              <a:t>perfekt, futur prvi, futur drugi, pluskvamperfekt</a:t>
            </a:r>
          </a:p>
          <a:p>
            <a:pPr lvl="2"/>
            <a:endParaRPr lang="hr-HR" dirty="0"/>
          </a:p>
          <a:p>
            <a:pPr lvl="2"/>
            <a:endParaRPr lang="hr-HR" dirty="0"/>
          </a:p>
          <a:p>
            <a:pPr lvl="2"/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DAF098C-C5FA-4B5D-8B7D-BED6B525DD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Glagolski načini</a:t>
            </a:r>
          </a:p>
          <a:p>
            <a:pPr lvl="1"/>
            <a:r>
              <a:rPr lang="hr-HR" dirty="0"/>
              <a:t>Zapovjedni način</a:t>
            </a:r>
          </a:p>
          <a:p>
            <a:pPr lvl="2"/>
            <a:r>
              <a:rPr lang="hr-HR" dirty="0"/>
              <a:t>imperativ</a:t>
            </a:r>
          </a:p>
          <a:p>
            <a:pPr lvl="1"/>
            <a:r>
              <a:rPr lang="hr-HR" dirty="0"/>
              <a:t>Pogodbeni načini:</a:t>
            </a:r>
          </a:p>
          <a:p>
            <a:pPr lvl="2"/>
            <a:r>
              <a:rPr lang="hr-HR" dirty="0"/>
              <a:t>kondicional prvi</a:t>
            </a:r>
          </a:p>
          <a:p>
            <a:pPr lvl="2"/>
            <a:r>
              <a:rPr lang="hr-HR" dirty="0"/>
              <a:t>kondicional drugi</a:t>
            </a:r>
          </a:p>
        </p:txBody>
      </p:sp>
    </p:spTree>
    <p:extLst>
      <p:ext uri="{BB962C8B-B14F-4D97-AF65-F5344CB8AC3E}">
        <p14:creationId xmlns:p14="http://schemas.microsoft.com/office/powerpoint/2010/main" val="85736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4EF908F-3863-4411-BD62-F7BE07A1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/>
              <a:t>SPREZANJE ILI KONJUGACIJA</a:t>
            </a:r>
            <a:br>
              <a:rPr lang="hr-HR" sz="4100"/>
            </a:br>
            <a:r>
              <a:rPr lang="hr-HR" sz="4100"/>
              <a:t>(promjena glagola po glagolskim osobama)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DE8ED5F4-4E8F-4CFF-86B0-2697A6FAF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numCol="2">
            <a:normAutofit fontScale="92500" lnSpcReduction="10000"/>
          </a:bodyPr>
          <a:lstStyle/>
          <a:p>
            <a:r>
              <a:rPr lang="hr-HR" dirty="0"/>
              <a:t>Spreži glagol </a:t>
            </a:r>
            <a:r>
              <a:rPr lang="hr-HR" b="1" dirty="0"/>
              <a:t>učiti</a:t>
            </a:r>
            <a:r>
              <a:rPr lang="hr-HR" dirty="0"/>
              <a:t> u prezentu i perfektu</a:t>
            </a:r>
          </a:p>
          <a:p>
            <a:pPr marL="0" indent="0" algn="ctr">
              <a:buNone/>
            </a:pPr>
            <a:r>
              <a:rPr lang="hr-HR" b="1" dirty="0"/>
              <a:t>Jednina</a:t>
            </a:r>
          </a:p>
          <a:p>
            <a:pPr marL="0" indent="0">
              <a:buNone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    prezent </a:t>
            </a:r>
            <a:r>
              <a:rPr lang="hr-HR" dirty="0"/>
              <a:t>– </a:t>
            </a:r>
            <a:r>
              <a:rPr lang="hr-HR" b="1" dirty="0"/>
              <a:t>perfekt (m.r.)</a:t>
            </a:r>
          </a:p>
          <a:p>
            <a:pPr marL="0" indent="0">
              <a:buNone/>
            </a:pPr>
            <a:r>
              <a:rPr lang="hr-HR" dirty="0"/>
              <a:t>1.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učim    </a:t>
            </a:r>
            <a:r>
              <a:rPr lang="hr-HR" b="1" dirty="0"/>
              <a:t> –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sam učio</a:t>
            </a:r>
            <a:endParaRPr lang="hr-HR" b="1" dirty="0"/>
          </a:p>
          <a:p>
            <a:pPr marL="0" indent="0">
              <a:buNone/>
            </a:pPr>
            <a:r>
              <a:rPr lang="hr-HR" b="1" dirty="0"/>
              <a:t>2.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učiš       –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si učio</a:t>
            </a:r>
          </a:p>
          <a:p>
            <a:pPr marL="0" indent="0">
              <a:buNone/>
            </a:pPr>
            <a:r>
              <a:rPr lang="hr-HR" b="1" dirty="0"/>
              <a:t>3.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uči         –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je učio</a:t>
            </a:r>
          </a:p>
          <a:p>
            <a:pPr marL="0" indent="0">
              <a:buNone/>
            </a:pPr>
            <a:endParaRPr lang="hr-HR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Množina</a:t>
            </a:r>
          </a:p>
          <a:p>
            <a:pPr marL="0" indent="0">
              <a:buNone/>
            </a:pPr>
            <a:r>
              <a:rPr lang="hr-HR" b="1" dirty="0"/>
              <a:t>  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prezent</a:t>
            </a:r>
            <a:r>
              <a:rPr lang="hr-HR" b="1" dirty="0"/>
              <a:t> –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perfekt (m.r.)</a:t>
            </a:r>
          </a:p>
          <a:p>
            <a:pPr marL="0" indent="0">
              <a:buNone/>
            </a:pPr>
            <a:r>
              <a:rPr lang="hr-HR" b="1" dirty="0"/>
              <a:t>1.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 učimo  </a:t>
            </a:r>
            <a:r>
              <a:rPr lang="hr-HR" b="1" dirty="0"/>
              <a:t>–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smo učili</a:t>
            </a:r>
          </a:p>
          <a:p>
            <a:pPr marL="0" indent="0">
              <a:buNone/>
            </a:pPr>
            <a:r>
              <a:rPr lang="hr-HR" b="1" dirty="0"/>
              <a:t>2.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učite   </a:t>
            </a:r>
            <a:r>
              <a:rPr lang="hr-HR" b="1" dirty="0"/>
              <a:t> –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ste učili</a:t>
            </a:r>
          </a:p>
          <a:p>
            <a:pPr marL="0" indent="0">
              <a:buNone/>
            </a:pPr>
            <a:r>
              <a:rPr lang="hr-HR" b="1" dirty="0"/>
              <a:t>3. 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uče     </a:t>
            </a:r>
            <a:r>
              <a:rPr lang="hr-HR" b="1" dirty="0"/>
              <a:t> –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su učili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800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940542-0B02-4ECD-8D3A-990EEED1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262626"/>
                </a:solidFill>
              </a:rPr>
              <a:t>REČENICE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B5F9055-1566-4FD0-B2F8-F92369B89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7602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22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6DDF2E-BC81-4FD0-9593-26768093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hr-HR" sz="3700">
                <a:solidFill>
                  <a:srgbClr val="262626"/>
                </a:solidFill>
              </a:rPr>
              <a:t>SLOŽENE REČENICE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286C3F6E-D71A-4447-8F4D-F4D17CF33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60533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937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4D3D6E-218A-4CB0-88DD-76ACBE70E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42AD7-0DBC-4C88-9E2F-1054F6D3E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1239E-7E20-4C71-9D40-45E2AFF98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B6D0A2-B43A-45AB-B6D8-BD5E6174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ZADAĆA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1BC007-0A49-4C1F-9F1E-4B6F4F84C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214051-AF8E-4B32-8ACB-0992F0EE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dirty="0"/>
              <a:t>U rečenici odredi vrstu riječi (iznad riječi) i službu riječi (ispod riječi).</a:t>
            </a:r>
          </a:p>
          <a:p>
            <a:r>
              <a:rPr lang="hr-HR" dirty="0"/>
              <a:t>Imenicama, zamjenicama, pridjevima odredi padeže, a glagolima glagolsko vrijeme.</a:t>
            </a:r>
          </a:p>
          <a:p>
            <a:r>
              <a:rPr lang="hr-HR" dirty="0"/>
              <a:t>Od koliko se </a:t>
            </a:r>
            <a:r>
              <a:rPr lang="hr-HR" dirty="0" err="1"/>
              <a:t>surečenica</a:t>
            </a:r>
            <a:r>
              <a:rPr lang="hr-HR" dirty="0"/>
              <a:t> sastoji ova rečenica? Odredi ih.</a:t>
            </a:r>
          </a:p>
          <a:p>
            <a:pPr marL="0" indent="0">
              <a:buNone/>
            </a:pPr>
            <a:r>
              <a:rPr lang="hr-HR" dirty="0"/>
              <a:t>Poznata kuharica Ana uvijek rado kuha domaća jela u svojoj kuhinji dok njezini </a:t>
            </a:r>
          </a:p>
          <a:p>
            <a:pPr marL="0" indent="0">
              <a:buNone/>
            </a:pPr>
            <a:r>
              <a:rPr lang="hr-HR" dirty="0"/>
              <a:t>prijatelji uživaju za stolom i nikada se ne žale.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1277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F2E13D51DF044B35F3668A1FA0164" ma:contentTypeVersion="10" ma:contentTypeDescription="Create a new document." ma:contentTypeScope="" ma:versionID="fede7ca015abda70ae628e3ecb92a063">
  <xsd:schema xmlns:xsd="http://www.w3.org/2001/XMLSchema" xmlns:xs="http://www.w3.org/2001/XMLSchema" xmlns:p="http://schemas.microsoft.com/office/2006/metadata/properties" xmlns:ns3="ea3a33be-30ad-4cb5-8f83-f3cbc900ef24" xmlns:ns4="a8eedd64-02dd-4281-aa28-43e645ecfe05" targetNamespace="http://schemas.microsoft.com/office/2006/metadata/properties" ma:root="true" ma:fieldsID="c4188ee02de5e37378cf30f3a526a66d" ns3:_="" ns4:_="">
    <xsd:import namespace="ea3a33be-30ad-4cb5-8f83-f3cbc900ef24"/>
    <xsd:import namespace="a8eedd64-02dd-4281-aa28-43e645ecfe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a33be-30ad-4cb5-8f83-f3cbc900e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edd64-02dd-4281-aa28-43e645ecf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1C9F76-42C3-4414-9750-A1B84DFBB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a33be-30ad-4cb5-8f83-f3cbc900ef24"/>
    <ds:schemaRef ds:uri="a8eedd64-02dd-4281-aa28-43e645ecf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555800-1414-4B97-983D-1F5FCD2964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C422C6-4AEB-49EC-9154-E1AF36A03C7A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a8eedd64-02dd-4281-aa28-43e645ecfe05"/>
    <ds:schemaRef ds:uri="ea3a33be-30ad-4cb5-8f83-f3cbc900ef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783</Words>
  <Application>Microsoft Office PowerPoint</Application>
  <PresentationFormat>Široki zaslon</PresentationFormat>
  <Paragraphs>99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Organski</vt:lpstr>
      <vt:lpstr>HRVATSKI JEZIK</vt:lpstr>
      <vt:lpstr>HRVATSKI JEZIK</vt:lpstr>
      <vt:lpstr>PADEŽI</vt:lpstr>
      <vt:lpstr>SKLONIDBA imenica, pridjeva, zamjenica, brojeva</vt:lpstr>
      <vt:lpstr>GLAGOLSKI OBLICI</vt:lpstr>
      <vt:lpstr>SPREZANJE ILI KONJUGACIJA (promjena glagola po glagolskim osobama)</vt:lpstr>
      <vt:lpstr>REČENICE</vt:lpstr>
      <vt:lpstr>SLOŽENE REČENICE</vt:lpstr>
      <vt:lpstr>ZADAĆA</vt:lpstr>
      <vt:lpstr>RJEŠENJA</vt:lpstr>
      <vt:lpstr>Poznata kuharica Ana uvijek rado kuha domaća jela u svojoj kuhinji dok njezini  prijatelji uživaju za stolom i nikada se ne žale. </vt:lpstr>
      <vt:lpstr>Poznata kuharica Ana uvijek rado kuha domaća jela u svojoj kuhinji dok njezini  prijatelji uživaju za stolom i nikada se ne žale. </vt:lpstr>
      <vt:lpstr>Prezentaciju izradila Vanja Selak,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JEZIK</dc:title>
  <dc:creator>Vanja Selak</dc:creator>
  <cp:lastModifiedBy>Vanja Selak</cp:lastModifiedBy>
  <cp:revision>1</cp:revision>
  <dcterms:created xsi:type="dcterms:W3CDTF">2020-05-20T15:22:45Z</dcterms:created>
  <dcterms:modified xsi:type="dcterms:W3CDTF">2020-05-20T15:24:14Z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0x010100423F2E13D51DF044B35F3668A1FA0164</vt:lpwstr>
  </property>
</Properties>
</file>