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6FF11A9-5204-4C9D-8643-8C7D40CA38CD}" type="datetimeFigureOut">
              <a:rPr lang="hr-HR" smtClean="0"/>
              <a:t>17.3.2017.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D571139-B88A-477C-8D1A-9D5AC5761C3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20272" y="1340768"/>
            <a:ext cx="1981200" cy="3392264"/>
          </a:xfrm>
        </p:spPr>
        <p:txBody>
          <a:bodyPr/>
          <a:lstStyle/>
          <a:p>
            <a:r>
              <a:rPr lang="hr-HR" dirty="0" smtClean="0"/>
              <a:t>Što sve sadržava moja priča?</a:t>
            </a:r>
          </a:p>
          <a:p>
            <a:endParaRPr lang="hr-HR" dirty="0" smtClean="0"/>
          </a:p>
          <a:p>
            <a:r>
              <a:rPr lang="hr-HR" dirty="0" smtClean="0"/>
              <a:t>Što ako priča „zapne”?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PRIČE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323528" y="191683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Literarna radionica:</a:t>
            </a:r>
            <a:endParaRPr lang="hr-HR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3" y="1628800"/>
            <a:ext cx="8784976" cy="504055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Kada i gdje se radnja događa?</a:t>
            </a:r>
          </a:p>
          <a:p>
            <a:r>
              <a:rPr lang="hr-HR" dirty="0" smtClean="0"/>
              <a:t>Tko je glavni lik, kako živi i čime se bavi? Kojim jezikom i dijalektom govori?</a:t>
            </a:r>
          </a:p>
          <a:p>
            <a:r>
              <a:rPr lang="hr-HR" dirty="0" smtClean="0"/>
              <a:t>Kakva se promjena dogodila u njegovom/njenom životu? Kojim događajem postaje on/ona glavnim likom priče?</a:t>
            </a:r>
          </a:p>
          <a:p>
            <a:r>
              <a:rPr lang="hr-HR" dirty="0" smtClean="0"/>
              <a:t>Tko ili što će glavnom liku onemogućavati da dođe do cilja?</a:t>
            </a:r>
          </a:p>
          <a:p>
            <a:r>
              <a:rPr lang="hr-HR" dirty="0" smtClean="0"/>
              <a:t>Kako priča ide dalje? Na koje se sve načine (snagom, inteligencijom, ustrajnošću, savezništvom) glavni lik bori za ono što želi? Kada pobjeđuje, a kada gubi? </a:t>
            </a:r>
          </a:p>
          <a:p>
            <a:r>
              <a:rPr lang="hr-HR" dirty="0" smtClean="0"/>
              <a:t>Koji je vrhunac sukoba? Dolazi li glavni lik do svoga cilja ili gubi borbu?</a:t>
            </a:r>
          </a:p>
          <a:p>
            <a:r>
              <a:rPr lang="hr-HR" dirty="0" smtClean="0"/>
              <a:t>Kako život ide dalje za glavnoga lika i njegove glavne pomagače i protivnike?</a:t>
            </a:r>
          </a:p>
          <a:p>
            <a:r>
              <a:rPr lang="hr-HR" dirty="0" smtClean="0"/>
              <a:t>Poruka cijele priče?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accent1"/>
                </a:solidFill>
              </a:rPr>
              <a:t>REDOSLIJED OVIH PITANJA NE MORA ODGOVARATI REDOSLIJEDU SCENA U PRIČI.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SVE SADRŽAVA MOJA PRIČA?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87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179512" y="1700808"/>
            <a:ext cx="8712968" cy="48965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Vrati se na početak i razmisli o nekoj promjeni.</a:t>
            </a:r>
          </a:p>
          <a:p>
            <a:r>
              <a:rPr lang="hr-HR" dirty="0" smtClean="0"/>
              <a:t>Napiši priču u potpuno suprotnom smjeru.</a:t>
            </a:r>
          </a:p>
          <a:p>
            <a:r>
              <a:rPr lang="hr-HR" dirty="0" smtClean="0"/>
              <a:t>„Pitati” svoje likove što bi onih htjeli da se dogodi u priči. Napiši nešto o tome što svaki od likova osjeća i želi u određenom trenutku u priči.</a:t>
            </a:r>
          </a:p>
          <a:p>
            <a:r>
              <a:rPr lang="hr-HR" dirty="0" smtClean="0"/>
              <a:t>Uvedi u priču:</a:t>
            </a:r>
          </a:p>
          <a:p>
            <a:pPr lvl="1"/>
            <a:r>
              <a:rPr lang="hr-HR" dirty="0" smtClean="0"/>
              <a:t> novog junaka – nekoga tko će preokrenuti sve u priči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ovi osjećaj ili informaciju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onflikt, dvojbu, izazov, dramatičan događaj koji će promijeniti tijek radnje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AKO PRIČA „ZAPNE”?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87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šetka">
  <a:themeElements>
    <a:clrScheme name="Reše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eše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eše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93</TotalTime>
  <Words>242</Words>
  <Application>Microsoft Office PowerPoint</Application>
  <PresentationFormat>Prikaz na zaslonu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Rešetka</vt:lpstr>
      <vt:lpstr>STVARANJE PRIČE</vt:lpstr>
      <vt:lpstr>ŠTO SVE SADRŽAVA MOJA PRIČA?</vt:lpstr>
      <vt:lpstr>ŠTO AKO PRIČA „ZAPNE”?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STVARANJE PRIČE</dc:title>
  <dc:creator>skola</dc:creator>
  <cp:lastModifiedBy>skola</cp:lastModifiedBy>
  <cp:revision>5</cp:revision>
  <dcterms:created xsi:type="dcterms:W3CDTF">2017-03-17T07:27:15Z</dcterms:created>
  <dcterms:modified xsi:type="dcterms:W3CDTF">2017-03-17T09:00:16Z</dcterms:modified>
</cp:coreProperties>
</file>